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6"/>
  </p:notesMasterIdLst>
  <p:handoutMasterIdLst>
    <p:handoutMasterId r:id="rId47"/>
  </p:handoutMasterIdLst>
  <p:sldIdLst>
    <p:sldId id="283" r:id="rId2"/>
    <p:sldId id="284" r:id="rId3"/>
    <p:sldId id="288" r:id="rId4"/>
    <p:sldId id="285" r:id="rId5"/>
    <p:sldId id="295" r:id="rId6"/>
    <p:sldId id="279" r:id="rId7"/>
    <p:sldId id="339" r:id="rId8"/>
    <p:sldId id="298" r:id="rId9"/>
    <p:sldId id="297" r:id="rId10"/>
    <p:sldId id="361" r:id="rId11"/>
    <p:sldId id="316" r:id="rId12"/>
    <p:sldId id="343" r:id="rId13"/>
    <p:sldId id="317" r:id="rId14"/>
    <p:sldId id="323" r:id="rId15"/>
    <p:sldId id="340" r:id="rId16"/>
    <p:sldId id="325" r:id="rId17"/>
    <p:sldId id="345" r:id="rId18"/>
    <p:sldId id="344" r:id="rId19"/>
    <p:sldId id="346" r:id="rId20"/>
    <p:sldId id="347" r:id="rId21"/>
    <p:sldId id="348" r:id="rId22"/>
    <p:sldId id="327" r:id="rId23"/>
    <p:sldId id="328" r:id="rId24"/>
    <p:sldId id="341" r:id="rId25"/>
    <p:sldId id="334" r:id="rId26"/>
    <p:sldId id="359" r:id="rId27"/>
    <p:sldId id="338" r:id="rId28"/>
    <p:sldId id="357" r:id="rId29"/>
    <p:sldId id="355" r:id="rId30"/>
    <p:sldId id="356" r:id="rId31"/>
    <p:sldId id="349" r:id="rId32"/>
    <p:sldId id="354" r:id="rId33"/>
    <p:sldId id="352" r:id="rId34"/>
    <p:sldId id="351" r:id="rId35"/>
    <p:sldId id="353" r:id="rId36"/>
    <p:sldId id="337" r:id="rId37"/>
    <p:sldId id="335" r:id="rId38"/>
    <p:sldId id="336" r:id="rId39"/>
    <p:sldId id="301" r:id="rId40"/>
    <p:sldId id="333" r:id="rId41"/>
    <p:sldId id="332" r:id="rId42"/>
    <p:sldId id="292" r:id="rId43"/>
    <p:sldId id="268" r:id="rId44"/>
    <p:sldId id="280" r:id="rId45"/>
  </p:sldIdLst>
  <p:sldSz cx="24382413" cy="13716000"/>
  <p:notesSz cx="6858000" cy="9144000"/>
  <p:defaultTextStyle>
    <a:defPPr>
      <a:defRPr lang="es-ES"/>
    </a:defPPr>
    <a:lvl1pPr marL="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686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29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371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14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057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0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7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án Reinoso García" initials="IRG" lastIdx="1" clrIdx="0">
    <p:extLst>
      <p:ext uri="{19B8F6BF-5375-455C-9EA6-DF929625EA0E}">
        <p15:presenceInfo xmlns:p15="http://schemas.microsoft.com/office/powerpoint/2012/main" userId="S::ireinoso@plainconcepts.com::f650336c-8a08-4ea1-b294-415ef88e0e3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0851"/>
    <a:srgbClr val="FF66CC"/>
    <a:srgbClr val="210140"/>
    <a:srgbClr val="EAEAF1"/>
    <a:srgbClr val="8736D9"/>
    <a:srgbClr val="17212D"/>
    <a:srgbClr val="320934"/>
    <a:srgbClr val="17202D"/>
    <a:srgbClr val="FF3654"/>
    <a:srgbClr val="00D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35" autoAdjust="0"/>
    <p:restoredTop sz="70270" autoAdjust="0"/>
  </p:normalViewPr>
  <p:slideViewPr>
    <p:cSldViewPr snapToGrid="0" snapToObjects="1">
      <p:cViewPr varScale="1">
        <p:scale>
          <a:sx n="40" d="100"/>
          <a:sy n="40" d="100"/>
        </p:scale>
        <p:origin x="2274" y="84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2474"/>
    </p:cViewPr>
  </p:sorterViewPr>
  <p:notesViewPr>
    <p:cSldViewPr snapToGrid="0" snapToObjects="1" showGuides="1">
      <p:cViewPr varScale="1">
        <p:scale>
          <a:sx n="108" d="100"/>
          <a:sy n="108" d="100"/>
        </p:scale>
        <p:origin x="320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ván Reinoso García" userId="f650336c-8a08-4ea1-b294-415ef88e0e37" providerId="ADAL" clId="{0A936D16-56F0-4DBB-BF4C-547468F83D1D}"/>
    <pc:docChg chg="custSel modSld">
      <pc:chgData name="Iván Reinoso García" userId="f650336c-8a08-4ea1-b294-415ef88e0e37" providerId="ADAL" clId="{0A936D16-56F0-4DBB-BF4C-547468F83D1D}" dt="2020-09-11T10:15:56.461" v="29" actId="20577"/>
      <pc:docMkLst>
        <pc:docMk/>
      </pc:docMkLst>
      <pc:sldChg chg="modSp mod">
        <pc:chgData name="Iván Reinoso García" userId="f650336c-8a08-4ea1-b294-415ef88e0e37" providerId="ADAL" clId="{0A936D16-56F0-4DBB-BF4C-547468F83D1D}" dt="2020-09-11T10:15:56.461" v="29" actId="20577"/>
        <pc:sldMkLst>
          <pc:docMk/>
          <pc:sldMk cId="617686669" sldId="285"/>
        </pc:sldMkLst>
        <pc:spChg chg="mod">
          <ac:chgData name="Iván Reinoso García" userId="f650336c-8a08-4ea1-b294-415ef88e0e37" providerId="ADAL" clId="{0A936D16-56F0-4DBB-BF4C-547468F83D1D}" dt="2020-09-11T10:15:56.461" v="29" actId="20577"/>
          <ac:spMkLst>
            <pc:docMk/>
            <pc:sldMk cId="617686669" sldId="285"/>
            <ac:spMk id="2" creationId="{2FFE0D66-42ED-4346-B059-526D52916DFA}"/>
          </ac:spMkLst>
        </pc:spChg>
      </pc:sldChg>
    </pc:docChg>
  </pc:docChgLst>
  <pc:docChgLst>
    <pc:chgData name="Iván Reinoso García" userId="f650336c-8a08-4ea1-b294-415ef88e0e37" providerId="ADAL" clId="{344AEC33-3265-432E-958C-6281288D41DB}"/>
    <pc:docChg chg="delSld modSld">
      <pc:chgData name="Iván Reinoso García" userId="f650336c-8a08-4ea1-b294-415ef88e0e37" providerId="ADAL" clId="{344AEC33-3265-432E-958C-6281288D41DB}" dt="2020-10-03T13:57:18.822" v="68" actId="6549"/>
      <pc:docMkLst>
        <pc:docMk/>
      </pc:docMkLst>
      <pc:sldChg chg="modNotesTx">
        <pc:chgData name="Iván Reinoso García" userId="f650336c-8a08-4ea1-b294-415ef88e0e37" providerId="ADAL" clId="{344AEC33-3265-432E-958C-6281288D41DB}" dt="2020-10-03T13:55:53.023" v="35" actId="6549"/>
        <pc:sldMkLst>
          <pc:docMk/>
          <pc:sldMk cId="3675143599" sldId="279"/>
        </pc:sldMkLst>
      </pc:sldChg>
      <pc:sldChg chg="modSp mod">
        <pc:chgData name="Iván Reinoso García" userId="f650336c-8a08-4ea1-b294-415ef88e0e37" providerId="ADAL" clId="{344AEC33-3265-432E-958C-6281288D41DB}" dt="2020-10-03T11:53:20.333" v="17" actId="6549"/>
        <pc:sldMkLst>
          <pc:docMk/>
          <pc:sldMk cId="617686669" sldId="285"/>
        </pc:sldMkLst>
        <pc:spChg chg="mod">
          <ac:chgData name="Iván Reinoso García" userId="f650336c-8a08-4ea1-b294-415ef88e0e37" providerId="ADAL" clId="{344AEC33-3265-432E-958C-6281288D41DB}" dt="2020-10-03T11:53:20.333" v="17" actId="6549"/>
          <ac:spMkLst>
            <pc:docMk/>
            <pc:sldMk cId="617686669" sldId="285"/>
            <ac:spMk id="5" creationId="{AB46CF21-86AD-4380-A988-2F5435B5A719}"/>
          </ac:spMkLst>
        </pc:spChg>
      </pc:sldChg>
      <pc:sldChg chg="del">
        <pc:chgData name="Iván Reinoso García" userId="f650336c-8a08-4ea1-b294-415ef88e0e37" providerId="ADAL" clId="{344AEC33-3265-432E-958C-6281288D41DB}" dt="2020-10-02T16:14:31.723" v="1" actId="2696"/>
        <pc:sldMkLst>
          <pc:docMk/>
          <pc:sldMk cId="1348496029" sldId="293"/>
        </pc:sldMkLst>
      </pc:sldChg>
      <pc:sldChg chg="modSp mod modNotesTx">
        <pc:chgData name="Iván Reinoso García" userId="f650336c-8a08-4ea1-b294-415ef88e0e37" providerId="ADAL" clId="{344AEC33-3265-432E-958C-6281288D41DB}" dt="2020-10-03T13:55:49.956" v="34" actId="6549"/>
        <pc:sldMkLst>
          <pc:docMk/>
          <pc:sldMk cId="2618245833" sldId="295"/>
        </pc:sldMkLst>
        <pc:spChg chg="mod">
          <ac:chgData name="Iván Reinoso García" userId="f650336c-8a08-4ea1-b294-415ef88e0e37" providerId="ADAL" clId="{344AEC33-3265-432E-958C-6281288D41DB}" dt="2020-10-02T16:14:22.613" v="0"/>
          <ac:spMkLst>
            <pc:docMk/>
            <pc:sldMk cId="2618245833" sldId="295"/>
            <ac:spMk id="2" creationId="{3755105A-270A-824D-92A3-C456E10EE82A}"/>
          </ac:spMkLst>
        </pc:spChg>
      </pc:sldChg>
      <pc:sldChg chg="modNotesTx">
        <pc:chgData name="Iván Reinoso García" userId="f650336c-8a08-4ea1-b294-415ef88e0e37" providerId="ADAL" clId="{344AEC33-3265-432E-958C-6281288D41DB}" dt="2020-10-03T13:55:55.968" v="36" actId="6549"/>
        <pc:sldMkLst>
          <pc:docMk/>
          <pc:sldMk cId="4245441923" sldId="298"/>
        </pc:sldMkLst>
      </pc:sldChg>
      <pc:sldChg chg="modNotesTx">
        <pc:chgData name="Iván Reinoso García" userId="f650336c-8a08-4ea1-b294-415ef88e0e37" providerId="ADAL" clId="{344AEC33-3265-432E-958C-6281288D41DB}" dt="2020-10-03T13:57:13.864" v="66" actId="6549"/>
        <pc:sldMkLst>
          <pc:docMk/>
          <pc:sldMk cId="3307414655" sldId="301"/>
        </pc:sldMkLst>
      </pc:sldChg>
      <pc:sldChg chg="del">
        <pc:chgData name="Iván Reinoso García" userId="f650336c-8a08-4ea1-b294-415ef88e0e37" providerId="ADAL" clId="{344AEC33-3265-432E-958C-6281288D41DB}" dt="2020-10-02T19:20:16.097" v="7" actId="2696"/>
        <pc:sldMkLst>
          <pc:docMk/>
          <pc:sldMk cId="4251965868" sldId="310"/>
        </pc:sldMkLst>
      </pc:sldChg>
      <pc:sldChg chg="del">
        <pc:chgData name="Iván Reinoso García" userId="f650336c-8a08-4ea1-b294-415ef88e0e37" providerId="ADAL" clId="{344AEC33-3265-432E-958C-6281288D41DB}" dt="2020-10-03T11:53:13.317" v="16" actId="2696"/>
        <pc:sldMkLst>
          <pc:docMk/>
          <pc:sldMk cId="1422798040" sldId="311"/>
        </pc:sldMkLst>
      </pc:sldChg>
      <pc:sldChg chg="del">
        <pc:chgData name="Iván Reinoso García" userId="f650336c-8a08-4ea1-b294-415ef88e0e37" providerId="ADAL" clId="{344AEC33-3265-432E-958C-6281288D41DB}" dt="2020-10-02T19:28:22.883" v="9" actId="2696"/>
        <pc:sldMkLst>
          <pc:docMk/>
          <pc:sldMk cId="2177172608" sldId="315"/>
        </pc:sldMkLst>
      </pc:sldChg>
      <pc:sldChg chg="modNotesTx">
        <pc:chgData name="Iván Reinoso García" userId="f650336c-8a08-4ea1-b294-415ef88e0e37" providerId="ADAL" clId="{344AEC33-3265-432E-958C-6281288D41DB}" dt="2020-10-03T13:56:06.267" v="39" actId="6549"/>
        <pc:sldMkLst>
          <pc:docMk/>
          <pc:sldMk cId="1293243635" sldId="316"/>
        </pc:sldMkLst>
      </pc:sldChg>
      <pc:sldChg chg="modNotesTx">
        <pc:chgData name="Iván Reinoso García" userId="f650336c-8a08-4ea1-b294-415ef88e0e37" providerId="ADAL" clId="{344AEC33-3265-432E-958C-6281288D41DB}" dt="2020-10-03T13:56:10.855" v="41" actId="6549"/>
        <pc:sldMkLst>
          <pc:docMk/>
          <pc:sldMk cId="1404855761" sldId="317"/>
        </pc:sldMkLst>
      </pc:sldChg>
      <pc:sldChg chg="del">
        <pc:chgData name="Iván Reinoso García" userId="f650336c-8a08-4ea1-b294-415ef88e0e37" providerId="ADAL" clId="{344AEC33-3265-432E-958C-6281288D41DB}" dt="2020-10-02T16:17:16.016" v="2" actId="2696"/>
        <pc:sldMkLst>
          <pc:docMk/>
          <pc:sldMk cId="1076352861" sldId="318"/>
        </pc:sldMkLst>
      </pc:sldChg>
      <pc:sldChg chg="del">
        <pc:chgData name="Iván Reinoso García" userId="f650336c-8a08-4ea1-b294-415ef88e0e37" providerId="ADAL" clId="{344AEC33-3265-432E-958C-6281288D41DB}" dt="2020-10-02T16:17:33.567" v="4" actId="2696"/>
        <pc:sldMkLst>
          <pc:docMk/>
          <pc:sldMk cId="3499783765" sldId="319"/>
        </pc:sldMkLst>
      </pc:sldChg>
      <pc:sldChg chg="del">
        <pc:chgData name="Iván Reinoso García" userId="f650336c-8a08-4ea1-b294-415ef88e0e37" providerId="ADAL" clId="{344AEC33-3265-432E-958C-6281288D41DB}" dt="2020-10-02T16:17:19.604" v="3" actId="2696"/>
        <pc:sldMkLst>
          <pc:docMk/>
          <pc:sldMk cId="1497150660" sldId="321"/>
        </pc:sldMkLst>
      </pc:sldChg>
      <pc:sldChg chg="del">
        <pc:chgData name="Iván Reinoso García" userId="f650336c-8a08-4ea1-b294-415ef88e0e37" providerId="ADAL" clId="{344AEC33-3265-432E-958C-6281288D41DB}" dt="2020-10-02T16:17:38.040" v="5" actId="2696"/>
        <pc:sldMkLst>
          <pc:docMk/>
          <pc:sldMk cId="2732193095" sldId="322"/>
        </pc:sldMkLst>
      </pc:sldChg>
      <pc:sldChg chg="modNotesTx">
        <pc:chgData name="Iván Reinoso García" userId="f650336c-8a08-4ea1-b294-415ef88e0e37" providerId="ADAL" clId="{344AEC33-3265-432E-958C-6281288D41DB}" dt="2020-10-03T13:56:12.577" v="42" actId="6549"/>
        <pc:sldMkLst>
          <pc:docMk/>
          <pc:sldMk cId="2719738561" sldId="323"/>
        </pc:sldMkLst>
      </pc:sldChg>
      <pc:sldChg chg="del">
        <pc:chgData name="Iván Reinoso García" userId="f650336c-8a08-4ea1-b294-415ef88e0e37" providerId="ADAL" clId="{344AEC33-3265-432E-958C-6281288D41DB}" dt="2020-10-02T19:28:18.370" v="8" actId="2696"/>
        <pc:sldMkLst>
          <pc:docMk/>
          <pc:sldMk cId="2880317684" sldId="324"/>
        </pc:sldMkLst>
      </pc:sldChg>
      <pc:sldChg chg="modNotesTx">
        <pc:chgData name="Iván Reinoso García" userId="f650336c-8a08-4ea1-b294-415ef88e0e37" providerId="ADAL" clId="{344AEC33-3265-432E-958C-6281288D41DB}" dt="2020-10-03T13:56:15.659" v="43" actId="6549"/>
        <pc:sldMkLst>
          <pc:docMk/>
          <pc:sldMk cId="1854263113" sldId="325"/>
        </pc:sldMkLst>
      </pc:sldChg>
      <pc:sldChg chg="modNotesTx">
        <pc:chgData name="Iván Reinoso García" userId="f650336c-8a08-4ea1-b294-415ef88e0e37" providerId="ADAL" clId="{344AEC33-3265-432E-958C-6281288D41DB}" dt="2020-10-03T13:56:33.034" v="49" actId="6549"/>
        <pc:sldMkLst>
          <pc:docMk/>
          <pc:sldMk cId="897689586" sldId="327"/>
        </pc:sldMkLst>
      </pc:sldChg>
      <pc:sldChg chg="modNotesTx">
        <pc:chgData name="Iván Reinoso García" userId="f650336c-8a08-4ea1-b294-415ef88e0e37" providerId="ADAL" clId="{344AEC33-3265-432E-958C-6281288D41DB}" dt="2020-10-03T13:56:35.139" v="50" actId="6549"/>
        <pc:sldMkLst>
          <pc:docMk/>
          <pc:sldMk cId="3156694211" sldId="328"/>
        </pc:sldMkLst>
      </pc:sldChg>
      <pc:sldChg chg="modSp mod modNotesTx">
        <pc:chgData name="Iván Reinoso García" userId="f650336c-8a08-4ea1-b294-415ef88e0e37" providerId="ADAL" clId="{344AEC33-3265-432E-958C-6281288D41DB}" dt="2020-10-03T13:57:18.822" v="68" actId="6549"/>
        <pc:sldMkLst>
          <pc:docMk/>
          <pc:sldMk cId="1297545732" sldId="332"/>
        </pc:sldMkLst>
        <pc:spChg chg="mod">
          <ac:chgData name="Iván Reinoso García" userId="f650336c-8a08-4ea1-b294-415ef88e0e37" providerId="ADAL" clId="{344AEC33-3265-432E-958C-6281288D41DB}" dt="2020-10-03T12:03:11.887" v="33" actId="20577"/>
          <ac:spMkLst>
            <pc:docMk/>
            <pc:sldMk cId="1297545732" sldId="332"/>
            <ac:spMk id="3" creationId="{337229E7-0781-8743-ABCD-8AE1F6C97132}"/>
          </ac:spMkLst>
        </pc:spChg>
      </pc:sldChg>
      <pc:sldChg chg="modNotesTx">
        <pc:chgData name="Iván Reinoso García" userId="f650336c-8a08-4ea1-b294-415ef88e0e37" providerId="ADAL" clId="{344AEC33-3265-432E-958C-6281288D41DB}" dt="2020-10-03T13:57:16.351" v="67" actId="6549"/>
        <pc:sldMkLst>
          <pc:docMk/>
          <pc:sldMk cId="300855695" sldId="333"/>
        </pc:sldMkLst>
      </pc:sldChg>
      <pc:sldChg chg="modNotesTx">
        <pc:chgData name="Iván Reinoso García" userId="f650336c-8a08-4ea1-b294-415ef88e0e37" providerId="ADAL" clId="{344AEC33-3265-432E-958C-6281288D41DB}" dt="2020-10-03T13:56:38.706" v="51" actId="6549"/>
        <pc:sldMkLst>
          <pc:docMk/>
          <pc:sldMk cId="2267330911" sldId="334"/>
        </pc:sldMkLst>
      </pc:sldChg>
      <pc:sldChg chg="modSp mod modNotesTx">
        <pc:chgData name="Iván Reinoso García" userId="f650336c-8a08-4ea1-b294-415ef88e0e37" providerId="ADAL" clId="{344AEC33-3265-432E-958C-6281288D41DB}" dt="2020-10-03T13:57:09.620" v="64" actId="6549"/>
        <pc:sldMkLst>
          <pc:docMk/>
          <pc:sldMk cId="1789121939" sldId="335"/>
        </pc:sldMkLst>
        <pc:picChg chg="mod">
          <ac:chgData name="Iván Reinoso García" userId="f650336c-8a08-4ea1-b294-415ef88e0e37" providerId="ADAL" clId="{344AEC33-3265-432E-958C-6281288D41DB}" dt="2020-10-02T19:31:21.344" v="15" actId="1076"/>
          <ac:picMkLst>
            <pc:docMk/>
            <pc:sldMk cId="1789121939" sldId="335"/>
            <ac:picMk id="3" creationId="{7199CAD7-30B6-4926-9E0E-80728683B485}"/>
          </ac:picMkLst>
        </pc:picChg>
      </pc:sldChg>
      <pc:sldChg chg="modNotesTx">
        <pc:chgData name="Iván Reinoso García" userId="f650336c-8a08-4ea1-b294-415ef88e0e37" providerId="ADAL" clId="{344AEC33-3265-432E-958C-6281288D41DB}" dt="2020-10-03T13:57:11.202" v="65" actId="6549"/>
        <pc:sldMkLst>
          <pc:docMk/>
          <pc:sldMk cId="1191793679" sldId="336"/>
        </pc:sldMkLst>
      </pc:sldChg>
      <pc:sldChg chg="modNotesTx">
        <pc:chgData name="Iván Reinoso García" userId="f650336c-8a08-4ea1-b294-415ef88e0e37" providerId="ADAL" clId="{344AEC33-3265-432E-958C-6281288D41DB}" dt="2020-10-03T13:57:07.968" v="63" actId="6549"/>
        <pc:sldMkLst>
          <pc:docMk/>
          <pc:sldMk cId="1130390749" sldId="337"/>
        </pc:sldMkLst>
      </pc:sldChg>
      <pc:sldChg chg="modNotesTx">
        <pc:chgData name="Iván Reinoso García" userId="f650336c-8a08-4ea1-b294-415ef88e0e37" providerId="ADAL" clId="{344AEC33-3265-432E-958C-6281288D41DB}" dt="2020-10-03T13:56:47.631" v="54" actId="6549"/>
        <pc:sldMkLst>
          <pc:docMk/>
          <pc:sldMk cId="1382476113" sldId="338"/>
        </pc:sldMkLst>
      </pc:sldChg>
      <pc:sldChg chg="modNotesTx">
        <pc:chgData name="Iván Reinoso García" userId="f650336c-8a08-4ea1-b294-415ef88e0e37" providerId="ADAL" clId="{344AEC33-3265-432E-958C-6281288D41DB}" dt="2020-10-03T13:56:07.908" v="40" actId="6549"/>
        <pc:sldMkLst>
          <pc:docMk/>
          <pc:sldMk cId="2423821882" sldId="343"/>
        </pc:sldMkLst>
      </pc:sldChg>
      <pc:sldChg chg="modNotesTx">
        <pc:chgData name="Iván Reinoso García" userId="f650336c-8a08-4ea1-b294-415ef88e0e37" providerId="ADAL" clId="{344AEC33-3265-432E-958C-6281288D41DB}" dt="2020-10-03T13:56:24.388" v="45" actId="6549"/>
        <pc:sldMkLst>
          <pc:docMk/>
          <pc:sldMk cId="916931772" sldId="344"/>
        </pc:sldMkLst>
      </pc:sldChg>
      <pc:sldChg chg="modNotesTx">
        <pc:chgData name="Iván Reinoso García" userId="f650336c-8a08-4ea1-b294-415ef88e0e37" providerId="ADAL" clId="{344AEC33-3265-432E-958C-6281288D41DB}" dt="2020-10-03T13:56:20.353" v="44" actId="6549"/>
        <pc:sldMkLst>
          <pc:docMk/>
          <pc:sldMk cId="2388767026" sldId="345"/>
        </pc:sldMkLst>
      </pc:sldChg>
      <pc:sldChg chg="modNotesTx">
        <pc:chgData name="Iván Reinoso García" userId="f650336c-8a08-4ea1-b294-415ef88e0e37" providerId="ADAL" clId="{344AEC33-3265-432E-958C-6281288D41DB}" dt="2020-10-03T13:56:26.240" v="46" actId="6549"/>
        <pc:sldMkLst>
          <pc:docMk/>
          <pc:sldMk cId="17263663" sldId="346"/>
        </pc:sldMkLst>
      </pc:sldChg>
      <pc:sldChg chg="modNotesTx">
        <pc:chgData name="Iván Reinoso García" userId="f650336c-8a08-4ea1-b294-415ef88e0e37" providerId="ADAL" clId="{344AEC33-3265-432E-958C-6281288D41DB}" dt="2020-10-03T13:56:28.404" v="47" actId="6549"/>
        <pc:sldMkLst>
          <pc:docMk/>
          <pc:sldMk cId="3721718685" sldId="347"/>
        </pc:sldMkLst>
      </pc:sldChg>
      <pc:sldChg chg="modNotesTx">
        <pc:chgData name="Iván Reinoso García" userId="f650336c-8a08-4ea1-b294-415ef88e0e37" providerId="ADAL" clId="{344AEC33-3265-432E-958C-6281288D41DB}" dt="2020-10-03T13:56:30.498" v="48" actId="6549"/>
        <pc:sldMkLst>
          <pc:docMk/>
          <pc:sldMk cId="1362236893" sldId="348"/>
        </pc:sldMkLst>
      </pc:sldChg>
      <pc:sldChg chg="modNotesTx">
        <pc:chgData name="Iván Reinoso García" userId="f650336c-8a08-4ea1-b294-415ef88e0e37" providerId="ADAL" clId="{344AEC33-3265-432E-958C-6281288D41DB}" dt="2020-10-03T13:56:57.220" v="58" actId="6549"/>
        <pc:sldMkLst>
          <pc:docMk/>
          <pc:sldMk cId="1153432935" sldId="349"/>
        </pc:sldMkLst>
      </pc:sldChg>
      <pc:sldChg chg="modNotesTx">
        <pc:chgData name="Iván Reinoso García" userId="f650336c-8a08-4ea1-b294-415ef88e0e37" providerId="ADAL" clId="{344AEC33-3265-432E-958C-6281288D41DB}" dt="2020-10-03T13:57:03.150" v="61" actId="6549"/>
        <pc:sldMkLst>
          <pc:docMk/>
          <pc:sldMk cId="3687929907" sldId="351"/>
        </pc:sldMkLst>
      </pc:sldChg>
      <pc:sldChg chg="modNotesTx">
        <pc:chgData name="Iván Reinoso García" userId="f650336c-8a08-4ea1-b294-415ef88e0e37" providerId="ADAL" clId="{344AEC33-3265-432E-958C-6281288D41DB}" dt="2020-10-03T13:57:00.604" v="60" actId="6549"/>
        <pc:sldMkLst>
          <pc:docMk/>
          <pc:sldMk cId="1723239363" sldId="352"/>
        </pc:sldMkLst>
      </pc:sldChg>
      <pc:sldChg chg="modNotesTx">
        <pc:chgData name="Iván Reinoso García" userId="f650336c-8a08-4ea1-b294-415ef88e0e37" providerId="ADAL" clId="{344AEC33-3265-432E-958C-6281288D41DB}" dt="2020-10-03T13:57:05.914" v="62" actId="6549"/>
        <pc:sldMkLst>
          <pc:docMk/>
          <pc:sldMk cId="1802552283" sldId="353"/>
        </pc:sldMkLst>
      </pc:sldChg>
      <pc:sldChg chg="modNotesTx">
        <pc:chgData name="Iván Reinoso García" userId="f650336c-8a08-4ea1-b294-415ef88e0e37" providerId="ADAL" clId="{344AEC33-3265-432E-958C-6281288D41DB}" dt="2020-10-03T13:56:59.166" v="59" actId="6549"/>
        <pc:sldMkLst>
          <pc:docMk/>
          <pc:sldMk cId="1928716202" sldId="354"/>
        </pc:sldMkLst>
      </pc:sldChg>
      <pc:sldChg chg="modNotesTx">
        <pc:chgData name="Iván Reinoso García" userId="f650336c-8a08-4ea1-b294-415ef88e0e37" providerId="ADAL" clId="{344AEC33-3265-432E-958C-6281288D41DB}" dt="2020-10-03T13:56:52.617" v="56" actId="6549"/>
        <pc:sldMkLst>
          <pc:docMk/>
          <pc:sldMk cId="981583347" sldId="355"/>
        </pc:sldMkLst>
      </pc:sldChg>
      <pc:sldChg chg="modNotesTx">
        <pc:chgData name="Iván Reinoso García" userId="f650336c-8a08-4ea1-b294-415ef88e0e37" providerId="ADAL" clId="{344AEC33-3265-432E-958C-6281288D41DB}" dt="2020-10-03T13:56:54.799" v="57" actId="6549"/>
        <pc:sldMkLst>
          <pc:docMk/>
          <pc:sldMk cId="406232947" sldId="356"/>
        </pc:sldMkLst>
      </pc:sldChg>
      <pc:sldChg chg="modNotesTx">
        <pc:chgData name="Iván Reinoso García" userId="f650336c-8a08-4ea1-b294-415ef88e0e37" providerId="ADAL" clId="{344AEC33-3265-432E-958C-6281288D41DB}" dt="2020-10-03T13:56:50.540" v="55" actId="6549"/>
        <pc:sldMkLst>
          <pc:docMk/>
          <pc:sldMk cId="1577964561" sldId="357"/>
        </pc:sldMkLst>
      </pc:sldChg>
      <pc:sldChg chg="modNotesTx">
        <pc:chgData name="Iván Reinoso García" userId="f650336c-8a08-4ea1-b294-415ef88e0e37" providerId="ADAL" clId="{344AEC33-3265-432E-958C-6281288D41DB}" dt="2020-10-03T13:56:43.438" v="52" actId="6549"/>
        <pc:sldMkLst>
          <pc:docMk/>
          <pc:sldMk cId="1902335136" sldId="359"/>
        </pc:sldMkLst>
      </pc:sldChg>
      <pc:sldChg chg="del">
        <pc:chgData name="Iván Reinoso García" userId="f650336c-8a08-4ea1-b294-415ef88e0e37" providerId="ADAL" clId="{344AEC33-3265-432E-958C-6281288D41DB}" dt="2020-10-03T11:53:13.317" v="16" actId="2696"/>
        <pc:sldMkLst>
          <pc:docMk/>
          <pc:sldMk cId="3811578302" sldId="360"/>
        </pc:sldMkLst>
      </pc:sldChg>
      <pc:sldChg chg="modNotesTx">
        <pc:chgData name="Iván Reinoso García" userId="f650336c-8a08-4ea1-b294-415ef88e0e37" providerId="ADAL" clId="{344AEC33-3265-432E-958C-6281288D41DB}" dt="2020-10-03T13:56:04.131" v="38" actId="6549"/>
        <pc:sldMkLst>
          <pc:docMk/>
          <pc:sldMk cId="1284050982" sldId="361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1667F193-4663-3241-A3F4-47F649ECE6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CB45B4DB-116C-B740-A39B-BACD56C977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21200-539F-1341-850E-0E51CA3393E5}" type="datetimeFigureOut">
              <a:rPr lang="es-ES" smtClean="0"/>
              <a:t>03/10/2020</a:t>
            </a:fld>
            <a:endParaRPr lang="es-ES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2E5C9A1F-741A-0643-9D6F-5646EFABF2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2EDB0FF9-18C9-EE4E-B63D-D264724A8E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00D35-1BEB-DD42-A2D5-314930B61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1673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7AEC1-1928-414E-A654-B09E4EE0B039}" type="datetimeFigureOut">
              <a:rPr lang="es-ES" smtClean="0"/>
              <a:t>03/10/2020</a:t>
            </a:fld>
            <a:endParaRPr lang="es-ES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68F0C-750B-6440-A7B4-17C12343E5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3205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4552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874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3936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1143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3692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1915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9059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2683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7344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5274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s-ES" sz="1200" b="0" dirty="0">
              <a:solidFill>
                <a:schemeClr val="bg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1062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70997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4075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9588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3485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73658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4851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2330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1501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9786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50050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3050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90575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28639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71794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56738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51139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2426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5033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1800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3077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6759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933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045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tif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8.tiff"/><Relationship Id="rId7" Type="http://schemas.openxmlformats.org/officeDocument/2006/relationships/image" Target="../media/image19.png"/><Relationship Id="rId12" Type="http://schemas.openxmlformats.org/officeDocument/2006/relationships/image" Target="../media/image5.emf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11" Type="http://schemas.openxmlformats.org/officeDocument/2006/relationships/image" Target="../media/image9.emf"/><Relationship Id="rId5" Type="http://schemas.openxmlformats.org/officeDocument/2006/relationships/image" Target="../media/image7.emf"/><Relationship Id="rId10" Type="http://schemas.openxmlformats.org/officeDocument/2006/relationships/image" Target="../media/image17.wmf"/><Relationship Id="rId4" Type="http://schemas.openxmlformats.org/officeDocument/2006/relationships/image" Target="../media/image6.emf"/><Relationship Id="rId9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5.emf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9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9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5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BD6FBFF6-842B-1548-97F6-C70C3948DA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0" y="4590765"/>
            <a:ext cx="17148312" cy="5948935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Title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6A88B6BF-3F1E-0649-96E0-0F6C772422CE}"/>
              </a:ext>
            </a:extLst>
          </p:cNvPr>
          <p:cNvSpPr/>
          <p:nvPr userDrawn="1"/>
        </p:nvSpPr>
        <p:spPr>
          <a:xfrm>
            <a:off x="0" y="3788144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0B3CF5-ADDB-1747-879B-AC5F52D04B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57740" y="720900"/>
            <a:ext cx="3652322" cy="219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0630C6-CBB4-E646-9A9D-D7F5EC0602D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53613" y="10033000"/>
            <a:ext cx="14528800" cy="3683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FAC687-766E-794F-B13E-6A04BCF86B6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9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8565384" cy="2651126"/>
          </a:xfrm>
        </p:spPr>
        <p:txBody>
          <a:bodyPr>
            <a:normAutofit/>
          </a:bodyPr>
          <a:lstStyle>
            <a:lvl1pPr>
              <a:defRPr sz="7200" b="1">
                <a:solidFill>
                  <a:srgbClr val="210140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012268"/>
            <a:ext cx="18565384" cy="7341658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210140"/>
                </a:solidFill>
              </a:defRPr>
            </a:lvl1pPr>
            <a:lvl2pPr marL="914354" indent="0">
              <a:buNone/>
              <a:defRPr sz="3200">
                <a:solidFill>
                  <a:srgbClr val="210140"/>
                </a:solidFill>
              </a:defRPr>
            </a:lvl2pPr>
            <a:lvl3pPr marL="1828709" indent="0">
              <a:buNone/>
              <a:defRPr sz="3200">
                <a:solidFill>
                  <a:srgbClr val="210140"/>
                </a:solidFill>
              </a:defRPr>
            </a:lvl3pPr>
            <a:lvl4pPr marL="2743063" indent="0">
              <a:buNone/>
              <a:defRPr sz="3200">
                <a:solidFill>
                  <a:srgbClr val="210140"/>
                </a:solidFill>
              </a:defRPr>
            </a:lvl4pPr>
            <a:lvl5pPr marL="3657417" indent="0">
              <a:buNone/>
              <a:defRPr sz="3200">
                <a:solidFill>
                  <a:srgbClr val="210140"/>
                </a:solidFill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03/10/2020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009998-D1BD-3C46-A25A-33D1A35328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E2CF76-506D-4F47-BD6E-1035772778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8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758553-1A2D-41EA-AE0B-0FFBFDC29359}"/>
              </a:ext>
            </a:extLst>
          </p:cNvPr>
          <p:cNvSpPr/>
          <p:nvPr userDrawn="1"/>
        </p:nvSpPr>
        <p:spPr>
          <a:xfrm>
            <a:off x="0" y="3283542"/>
            <a:ext cx="24382413" cy="9305787"/>
          </a:xfrm>
          <a:prstGeom prst="rect">
            <a:avLst/>
          </a:prstGeom>
          <a:solidFill>
            <a:srgbClr val="210140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40738" y="3712757"/>
            <a:ext cx="18565384" cy="8647971"/>
          </a:xfrm>
        </p:spPr>
        <p:txBody>
          <a:bodyPr wrap="none">
            <a:noAutofit/>
          </a:bodyPr>
          <a:lstStyle>
            <a:lvl1pPr marL="0" indent="0">
              <a:lnSpc>
                <a:spcPts val="2000"/>
              </a:lnSpc>
              <a:spcBef>
                <a:spcPts val="600"/>
              </a:spcBef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914354" indent="0">
              <a:lnSpc>
                <a:spcPts val="2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1828709" indent="0">
              <a:lnSpc>
                <a:spcPts val="2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2743063" indent="0">
              <a:lnSpc>
                <a:spcPts val="2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3657417" indent="0">
              <a:lnSpc>
                <a:spcPts val="2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s-ES" dirty="0" err="1"/>
              <a:t>Code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03/10/2020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036E301F-C9C0-40D3-9E55-81DA64C68E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738" y="2123126"/>
            <a:ext cx="18565384" cy="801641"/>
          </a:xfrm>
        </p:spPr>
        <p:txBody>
          <a:bodyPr/>
          <a:lstStyle>
            <a:lvl1pPr marL="0" indent="0">
              <a:buNone/>
              <a:defRPr sz="54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C47D03-A8C8-BC40-AA83-9AC128E214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448819-7375-2345-8814-1C026D4D8F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05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+photo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0404995" cy="2651126"/>
          </a:xfrm>
        </p:spPr>
        <p:txBody>
          <a:bodyPr>
            <a:normAutofit/>
          </a:bodyPr>
          <a:lstStyle>
            <a:lvl1pPr>
              <a:defRPr sz="7200" b="1">
                <a:solidFill>
                  <a:srgbClr val="210140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012268"/>
            <a:ext cx="10404995" cy="7341658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210140"/>
                </a:solidFill>
              </a:defRPr>
            </a:lvl1pPr>
            <a:lvl2pPr marL="914354" indent="0">
              <a:buNone/>
              <a:defRPr sz="3200">
                <a:solidFill>
                  <a:srgbClr val="210140"/>
                </a:solidFill>
              </a:defRPr>
            </a:lvl2pPr>
            <a:lvl3pPr marL="1828709" indent="0">
              <a:buNone/>
              <a:defRPr sz="3200">
                <a:solidFill>
                  <a:srgbClr val="210140"/>
                </a:solidFill>
              </a:defRPr>
            </a:lvl3pPr>
            <a:lvl4pPr marL="2743063" indent="0">
              <a:buNone/>
              <a:defRPr sz="3200">
                <a:solidFill>
                  <a:srgbClr val="210140"/>
                </a:solidFill>
              </a:defRPr>
            </a:lvl4pPr>
            <a:lvl5pPr marL="3657417" indent="0">
              <a:buNone/>
              <a:defRPr sz="3200">
                <a:solidFill>
                  <a:srgbClr val="210140"/>
                </a:solidFill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03/10/2020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BC808AA7-189A-FF41-8132-1C74D0AE6E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986000" y="2162435"/>
            <a:ext cx="7606152" cy="10191750"/>
          </a:xfrm>
        </p:spPr>
        <p:txBody>
          <a:bodyPr/>
          <a:lstStyle/>
          <a:p>
            <a:endParaRPr lang="es-E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E627DA-2FE4-2B4A-AE8B-1377905CFE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75C6C1-428A-CF49-A891-817F7E3F90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32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55202"/>
            <a:ext cx="18509831" cy="2651126"/>
          </a:xfrm>
        </p:spPr>
        <p:txBody>
          <a:bodyPr>
            <a:normAutofit/>
          </a:bodyPr>
          <a:lstStyle>
            <a:lvl1pPr>
              <a:defRPr sz="7200" b="1">
                <a:solidFill>
                  <a:srgbClr val="210140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03/10/2020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0DF1C-D65C-3244-92ED-EC730E97B9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EF295B-753B-8742-BB51-DF729DDE16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44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03/10/2020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BB6CA7-8D87-F748-90EE-450398508B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F21D33-22BA-6A4F-9C46-9E612E7875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06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40738" y="4929810"/>
            <a:ext cx="16690436" cy="4065430"/>
          </a:xfrm>
        </p:spPr>
        <p:txBody>
          <a:bodyPr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>
                <a:solidFill>
                  <a:srgbClr val="210140"/>
                </a:solidFill>
              </a:defRPr>
            </a:lvl1pPr>
            <a:lvl2pPr marL="914354" indent="0" algn="ctr">
              <a:buNone/>
              <a:defRPr sz="4800">
                <a:solidFill>
                  <a:srgbClr val="210140"/>
                </a:solidFill>
              </a:defRPr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800"/>
            </a:lvl4pPr>
            <a:lvl5pPr marL="3657417" indent="0" algn="ctr">
              <a:buNone/>
              <a:defRPr sz="4800"/>
            </a:lvl5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Editar el estilo de texto del patrón</a:t>
            </a:r>
            <a:endParaRPr lang="es-ES" dirty="0">
              <a:solidFill>
                <a:srgbClr val="17202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endParaRPr lang="es-E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03/10/2020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7" name="Rectángulo 15">
            <a:extLst>
              <a:ext uri="{FF2B5EF4-FFF2-40B4-BE49-F238E27FC236}">
                <a16:creationId xmlns:a16="http://schemas.microsoft.com/office/drawing/2014/main" id="{2B85CC4A-8104-AD46-9EA0-6076ADD8F8F1}"/>
              </a:ext>
            </a:extLst>
          </p:cNvPr>
          <p:cNvSpPr/>
          <p:nvPr userDrawn="1"/>
        </p:nvSpPr>
        <p:spPr>
          <a:xfrm>
            <a:off x="19417172" y="9980028"/>
            <a:ext cx="1440000" cy="36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8736D9"/>
                </a:solidFill>
              </a:rPr>
              <a:t>  </a:t>
            </a:r>
          </a:p>
        </p:txBody>
      </p:sp>
      <p:pic>
        <p:nvPicPr>
          <p:cNvPr id="18" name="Imagen 2">
            <a:extLst>
              <a:ext uri="{FF2B5EF4-FFF2-40B4-BE49-F238E27FC236}">
                <a16:creationId xmlns:a16="http://schemas.microsoft.com/office/drawing/2014/main" id="{7432B428-984B-7A4E-8719-7DF3A3A7D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487" y="2847149"/>
            <a:ext cx="1111025" cy="1447699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4245539-B6DA-2444-81CA-151A784587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92637" y="10121993"/>
            <a:ext cx="3538537" cy="914400"/>
          </a:xfrm>
        </p:spPr>
        <p:txBody>
          <a:bodyPr rIns="0">
            <a:normAutofit/>
          </a:bodyPr>
          <a:lstStyle>
            <a:lvl1pPr marL="0" indent="0" algn="r">
              <a:buNone/>
              <a:defRPr sz="3200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Apellido</a:t>
            </a:r>
            <a:endParaRPr lang="es-E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A4E075-5CBF-1049-9AD3-867D0B49B9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78C8A0-C6DC-DA4A-8865-86236587C1A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30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3">
            <a:extLst>
              <a:ext uri="{FF2B5EF4-FFF2-40B4-BE49-F238E27FC236}">
                <a16:creationId xmlns:a16="http://schemas.microsoft.com/office/drawing/2014/main" id="{2415C733-85B8-1242-91AE-717DCE2B2351}"/>
              </a:ext>
            </a:extLst>
          </p:cNvPr>
          <p:cNvSpPr txBox="1"/>
          <p:nvPr userDrawn="1"/>
        </p:nvSpPr>
        <p:spPr>
          <a:xfrm>
            <a:off x="1457740" y="3414350"/>
            <a:ext cx="9643076" cy="2933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0"/>
              </a:lnSpc>
            </a:pPr>
            <a:r>
              <a:rPr lang="es-ES" sz="11000" b="1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</a:t>
            </a:r>
            <a:r>
              <a:rPr lang="es-ES" sz="11000" b="1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…</a:t>
            </a:r>
          </a:p>
          <a:p>
            <a:pPr>
              <a:lnSpc>
                <a:spcPts val="11000"/>
              </a:lnSpc>
            </a:pPr>
            <a:r>
              <a:rPr lang="es-ES" sz="11000" b="1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es-ES" sz="11000" b="1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0" b="1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es-ES" sz="11000" b="1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0" b="1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soon</a:t>
            </a:r>
            <a:r>
              <a:rPr lang="es-ES" sz="11000" b="1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13" name="CuadroTexto 8">
            <a:extLst>
              <a:ext uri="{FF2B5EF4-FFF2-40B4-BE49-F238E27FC236}">
                <a16:creationId xmlns:a16="http://schemas.microsoft.com/office/drawing/2014/main" id="{3A2F0626-AF36-1F47-86ED-5EFE7E6BDAC2}"/>
              </a:ext>
            </a:extLst>
          </p:cNvPr>
          <p:cNvSpPr txBox="1"/>
          <p:nvPr userDrawn="1"/>
        </p:nvSpPr>
        <p:spPr>
          <a:xfrm>
            <a:off x="12192000" y="2196973"/>
            <a:ext cx="1219041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s-ES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</a:t>
            </a:r>
            <a:r>
              <a:rPr lang="es-ES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also</a:t>
            </a:r>
            <a:r>
              <a:rPr lang="es-ES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s-ES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sponsors.</a:t>
            </a:r>
          </a:p>
          <a:p>
            <a:pPr algn="ctr">
              <a:lnSpc>
                <a:spcPts val="4500"/>
              </a:lnSpc>
            </a:pPr>
            <a:r>
              <a:rPr lang="es-ES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es-ES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whom</a:t>
            </a:r>
            <a:r>
              <a:rPr lang="es-ES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es-ES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would</a:t>
            </a:r>
            <a:r>
              <a:rPr lang="es-ES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s-ES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es-ES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been</a:t>
            </a:r>
            <a:r>
              <a:rPr lang="es-ES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posible</a:t>
            </a:r>
            <a:r>
              <a:rPr lang="es-ES" sz="3200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4" name="Imagen 16">
            <a:extLst>
              <a:ext uri="{FF2B5EF4-FFF2-40B4-BE49-F238E27FC236}">
                <a16:creationId xmlns:a16="http://schemas.microsoft.com/office/drawing/2014/main" id="{AEF98C3C-77F4-AB47-9E29-B3347BDAEB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124303" y="6170231"/>
            <a:ext cx="4320000" cy="922513"/>
          </a:xfrm>
          <a:prstGeom prst="rect">
            <a:avLst/>
          </a:prstGeom>
        </p:spPr>
      </p:pic>
      <p:pic>
        <p:nvPicPr>
          <p:cNvPr id="15" name="Imagen 2">
            <a:extLst>
              <a:ext uri="{FF2B5EF4-FFF2-40B4-BE49-F238E27FC236}">
                <a16:creationId xmlns:a16="http://schemas.microsoft.com/office/drawing/2014/main" id="{07BE5AEF-D62E-EC46-9B6D-E1C3C31556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044303" y="4214538"/>
            <a:ext cx="6480000" cy="11016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4331BFFF-22FD-A34E-8320-B231DEFB0E95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11" name="Picture 2" descr="https://www.dotnet2019.com/assets/sponsors/logo-ceu.png">
            <a:extLst>
              <a:ext uri="{FF2B5EF4-FFF2-40B4-BE49-F238E27FC236}">
                <a16:creationId xmlns:a16="http://schemas.microsoft.com/office/drawing/2014/main" id="{516A40DD-59DE-4A9A-8C23-968F362B485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4820" y="9264388"/>
            <a:ext cx="2677432" cy="60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DD707FD-F7B2-4378-817F-08A860A828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42275" y="7947221"/>
            <a:ext cx="2677433" cy="524987"/>
          </a:xfrm>
          <a:prstGeom prst="rect">
            <a:avLst/>
          </a:prstGeom>
        </p:spPr>
      </p:pic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EC0428F4-E68F-4F60-AEF2-EAF6FC6A5059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510610050"/>
              </p:ext>
            </p:extLst>
          </p:nvPr>
        </p:nvGraphicFramePr>
        <p:xfrm>
          <a:off x="18914642" y="7894320"/>
          <a:ext cx="2445250" cy="671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9" imgW="2729880" imgH="749160" progId="">
                  <p:embed/>
                </p:oleObj>
              </mc:Choice>
              <mc:Fallback>
                <p:oleObj r:id="rId9" imgW="2729880" imgH="749160" progId="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EC0428F4-E68F-4F60-AEF2-EAF6FC6A50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14642" y="7894320"/>
                        <a:ext cx="2445250" cy="671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6A7BCDFE-1D82-2C41-917D-36E117B6C8CD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F40F66-2789-A741-B626-49AA3F52B955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20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0">
            <a:extLst>
              <a:ext uri="{FF2B5EF4-FFF2-40B4-BE49-F238E27FC236}">
                <a16:creationId xmlns:a16="http://schemas.microsoft.com/office/drawing/2014/main" id="{1AA6A439-9683-0641-B23F-8C6F1D61134C}"/>
              </a:ext>
            </a:extLst>
          </p:cNvPr>
          <p:cNvSpPr txBox="1"/>
          <p:nvPr userDrawn="1"/>
        </p:nvSpPr>
        <p:spPr>
          <a:xfrm>
            <a:off x="9329915" y="2565905"/>
            <a:ext cx="572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0" i="0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ORGANIZATION</a:t>
            </a:r>
          </a:p>
        </p:txBody>
      </p:sp>
      <p:sp>
        <p:nvSpPr>
          <p:cNvPr id="14" name="CuadroTexto 10">
            <a:extLst>
              <a:ext uri="{FF2B5EF4-FFF2-40B4-BE49-F238E27FC236}">
                <a16:creationId xmlns:a16="http://schemas.microsoft.com/office/drawing/2014/main" id="{A083BF0E-60F6-274D-925A-A3A8BBEA4A59}"/>
              </a:ext>
            </a:extLst>
          </p:cNvPr>
          <p:cNvSpPr txBox="1"/>
          <p:nvPr userDrawn="1"/>
        </p:nvSpPr>
        <p:spPr>
          <a:xfrm>
            <a:off x="9329915" y="6111186"/>
            <a:ext cx="572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0" i="0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PLATINUM SPONSORS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1D1143A-F514-0149-AECC-5F02D95D9AC3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12" name="Imagen 16">
            <a:extLst>
              <a:ext uri="{FF2B5EF4-FFF2-40B4-BE49-F238E27FC236}">
                <a16:creationId xmlns:a16="http://schemas.microsoft.com/office/drawing/2014/main" id="{F26597B6-6A06-AF41-A1D9-55581DB9FB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2825" y="7243629"/>
            <a:ext cx="5057490" cy="1080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A9E989C-D3E4-954E-B2B8-BA62006878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40579" y="3327238"/>
            <a:ext cx="8470589" cy="1440000"/>
          </a:xfrm>
          <a:prstGeom prst="rect">
            <a:avLst/>
          </a:prstGeom>
        </p:spPr>
      </p:pic>
      <p:sp>
        <p:nvSpPr>
          <p:cNvPr id="24" name="CuadroTexto 10">
            <a:extLst>
              <a:ext uri="{FF2B5EF4-FFF2-40B4-BE49-F238E27FC236}">
                <a16:creationId xmlns:a16="http://schemas.microsoft.com/office/drawing/2014/main" id="{38ED0BB3-7D94-5B45-94B5-F3F418E518ED}"/>
              </a:ext>
            </a:extLst>
          </p:cNvPr>
          <p:cNvSpPr txBox="1"/>
          <p:nvPr userDrawn="1"/>
        </p:nvSpPr>
        <p:spPr>
          <a:xfrm>
            <a:off x="9329915" y="11734872"/>
            <a:ext cx="57225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i="0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</a:t>
            </a:r>
            <a:r>
              <a:rPr lang="es-ES" sz="6000" b="1" i="0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6000" b="1" i="0" dirty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es-ES" sz="6000" b="1" i="0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pic>
        <p:nvPicPr>
          <p:cNvPr id="1026" name="Picture 2" descr="https://www.dotnet2019.com/assets/sponsors/logo-ceu.png">
            <a:extLst>
              <a:ext uri="{FF2B5EF4-FFF2-40B4-BE49-F238E27FC236}">
                <a16:creationId xmlns:a16="http://schemas.microsoft.com/office/drawing/2014/main" id="{B83203AF-8512-43E0-8E49-DDAE7BE95E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725" y="10248909"/>
            <a:ext cx="33813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230209E-7776-4D46-ABA2-6BDE3A7DE2CD}"/>
              </a:ext>
            </a:extLst>
          </p:cNvPr>
          <p:cNvSpPr txBox="1"/>
          <p:nvPr userDrawn="1"/>
        </p:nvSpPr>
        <p:spPr>
          <a:xfrm>
            <a:off x="9335354" y="9268045"/>
            <a:ext cx="572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0" i="0" dirty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COLLABORATORS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BF791A-CF16-784B-8C34-45D087B9E34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264641-EDF9-704B-A062-CCD52BA146B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14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FBAE40"/>
          </p15:clr>
        </p15:guide>
        <p15:guide id="2" orient="horz" pos="64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75A9CE0-AED0-984C-8599-F7684C5B1A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4923" y="9781848"/>
            <a:ext cx="7066852" cy="715627"/>
          </a:xfrm>
        </p:spPr>
        <p:txBody>
          <a:bodyPr>
            <a:normAutofit/>
          </a:bodyPr>
          <a:lstStyle>
            <a:lvl1pPr marL="0" indent="0" algn="ctr">
              <a:buNone/>
              <a:defRPr sz="42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twitteraccount</a:t>
            </a:r>
            <a:endParaRPr lang="es-E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52097F-7182-6E41-A00C-24F0D23D4FB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693222" y="3142768"/>
            <a:ext cx="5890254" cy="5887675"/>
          </a:xfrm>
          <a:prstGeom prst="ellipse">
            <a:avLst/>
          </a:prstGeom>
          <a:ln w="76200">
            <a:solidFill>
              <a:srgbClr val="210140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1AC6F122-823E-7147-9333-56DD0650A6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4923" y="10964670"/>
            <a:ext cx="7066852" cy="6740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2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 err="1"/>
              <a:t>name@mail.com</a:t>
            </a:r>
            <a:endParaRPr lang="es-ES" dirty="0"/>
          </a:p>
        </p:txBody>
      </p:sp>
      <p:sp>
        <p:nvSpPr>
          <p:cNvPr id="28" name="Marcador de posición de texto 27">
            <a:extLst>
              <a:ext uri="{FF2B5EF4-FFF2-40B4-BE49-F238E27FC236}">
                <a16:creationId xmlns:a16="http://schemas.microsoft.com/office/drawing/2014/main" id="{2A4BBD6A-0570-FE4A-B9F0-542092257E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50948" y="6024384"/>
            <a:ext cx="13540765" cy="6307016"/>
          </a:xfrm>
        </p:spPr>
        <p:txBody>
          <a:bodyPr>
            <a:normAutofit/>
          </a:bodyPr>
          <a:lstStyle>
            <a:lvl1pPr marL="0" indent="0">
              <a:buNone/>
              <a:defRPr sz="3600" b="0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Brief</a:t>
            </a:r>
            <a:r>
              <a:rPr lang="es-ES" dirty="0"/>
              <a:t> </a:t>
            </a:r>
            <a:r>
              <a:rPr lang="es-ES" dirty="0" err="1"/>
              <a:t>description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me</a:t>
            </a:r>
          </a:p>
        </p:txBody>
      </p:sp>
      <p:sp>
        <p:nvSpPr>
          <p:cNvPr id="30" name="Marcador de posición de texto 29">
            <a:extLst>
              <a:ext uri="{FF2B5EF4-FFF2-40B4-BE49-F238E27FC236}">
                <a16:creationId xmlns:a16="http://schemas.microsoft.com/office/drawing/2014/main" id="{AFB1AB09-4D38-1F48-9826-346B694A76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50948" y="3142768"/>
            <a:ext cx="13540765" cy="1357615"/>
          </a:xfrm>
        </p:spPr>
        <p:txBody>
          <a:bodyPr>
            <a:noAutofit/>
          </a:bodyPr>
          <a:lstStyle>
            <a:lvl1pPr marL="0" indent="0">
              <a:buNone/>
              <a:defRPr sz="8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31" name="Marcador de posición de texto 29">
            <a:extLst>
              <a:ext uri="{FF2B5EF4-FFF2-40B4-BE49-F238E27FC236}">
                <a16:creationId xmlns:a16="http://schemas.microsoft.com/office/drawing/2014/main" id="{F4399FFF-C1A3-F845-B142-D6A4C53182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2672" y="4561254"/>
            <a:ext cx="13540765" cy="806638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job</a:t>
            </a:r>
            <a:endParaRPr lang="es-ES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0993279-8EF0-EC4F-820C-9747BD5C579D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6EDC8D-6377-AB4E-B889-C57AD7ED68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55730E-A27E-BA45-B1E1-AA3C52556B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9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75A9CE0-AED0-984C-8599-F7684C5B1A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1556" y="11503509"/>
            <a:ext cx="7066852" cy="715627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twitteraccount</a:t>
            </a:r>
            <a:endParaRPr lang="es-E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52097F-7182-6E41-A00C-24F0D23D4FB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109855" y="2946822"/>
            <a:ext cx="5890254" cy="5887675"/>
          </a:xfrm>
          <a:prstGeom prst="ellipse">
            <a:avLst/>
          </a:prstGeom>
          <a:ln w="76200">
            <a:solidFill>
              <a:srgbClr val="210140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1AC6F122-823E-7147-9333-56DD0650A6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1556" y="12147492"/>
            <a:ext cx="7066852" cy="6463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0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 err="1"/>
              <a:t>name@mail.com</a:t>
            </a:r>
            <a:endParaRPr lang="es-ES" dirty="0"/>
          </a:p>
        </p:txBody>
      </p:sp>
      <p:sp>
        <p:nvSpPr>
          <p:cNvPr id="30" name="Marcador de posición de texto 29">
            <a:extLst>
              <a:ext uri="{FF2B5EF4-FFF2-40B4-BE49-F238E27FC236}">
                <a16:creationId xmlns:a16="http://schemas.microsoft.com/office/drawing/2014/main" id="{AFB1AB09-4D38-1F48-9826-346B694A76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31599" y="9194390"/>
            <a:ext cx="9590291" cy="1007918"/>
          </a:xfrm>
        </p:spPr>
        <p:txBody>
          <a:bodyPr>
            <a:noAutofit/>
          </a:bodyPr>
          <a:lstStyle>
            <a:lvl1pPr marL="0" indent="0" algn="ctr">
              <a:buNone/>
              <a:defRPr sz="65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31" name="Marcador de posición de texto 29">
            <a:extLst>
              <a:ext uri="{FF2B5EF4-FFF2-40B4-BE49-F238E27FC236}">
                <a16:creationId xmlns:a16="http://schemas.microsoft.com/office/drawing/2014/main" id="{F4399FFF-C1A3-F845-B142-D6A4C53182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43323" y="10351619"/>
            <a:ext cx="9590291" cy="806638"/>
          </a:xfrm>
        </p:spPr>
        <p:txBody>
          <a:bodyPr>
            <a:noAutofit/>
          </a:bodyPr>
          <a:lstStyle>
            <a:lvl1pPr marL="0" indent="0" algn="ctr">
              <a:buNone/>
              <a:defRPr sz="4200" b="0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job</a:t>
            </a:r>
            <a:endParaRPr lang="es-ES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0993279-8EF0-EC4F-820C-9747BD5C579D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0A7554CA-2594-45F6-B113-67937713941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97681" y="11508952"/>
            <a:ext cx="7066852" cy="715627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twitteraccount</a:t>
            </a:r>
            <a:endParaRPr lang="es-ES" dirty="0"/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D5959A6E-2880-47AC-AB27-EC5131671748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14385980" y="2952265"/>
            <a:ext cx="5890254" cy="5887675"/>
          </a:xfrm>
          <a:prstGeom prst="ellipse">
            <a:avLst/>
          </a:prstGeom>
          <a:ln w="76200">
            <a:solidFill>
              <a:srgbClr val="210140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38130955-A1BC-4F20-A04A-0ADE02B38B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97681" y="12152935"/>
            <a:ext cx="7066852" cy="6463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0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 err="1"/>
              <a:t>name@mail.com</a:t>
            </a:r>
            <a:endParaRPr lang="es-ES" dirty="0"/>
          </a:p>
        </p:txBody>
      </p:sp>
      <p:sp>
        <p:nvSpPr>
          <p:cNvPr id="24" name="Marcador de posición de texto 29">
            <a:extLst>
              <a:ext uri="{FF2B5EF4-FFF2-40B4-BE49-F238E27FC236}">
                <a16:creationId xmlns:a16="http://schemas.microsoft.com/office/drawing/2014/main" id="{B4499CFC-DA52-4BD3-BF6E-683D6B1EF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507724" y="9199833"/>
            <a:ext cx="9590291" cy="1007918"/>
          </a:xfrm>
        </p:spPr>
        <p:txBody>
          <a:bodyPr>
            <a:noAutofit/>
          </a:bodyPr>
          <a:lstStyle>
            <a:lvl1pPr marL="0" indent="0" algn="ctr">
              <a:buNone/>
              <a:defRPr sz="65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25" name="Marcador de posición de texto 29">
            <a:extLst>
              <a:ext uri="{FF2B5EF4-FFF2-40B4-BE49-F238E27FC236}">
                <a16:creationId xmlns:a16="http://schemas.microsoft.com/office/drawing/2014/main" id="{4640C3DD-4938-4F21-B409-7DF554C97E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519448" y="10357062"/>
            <a:ext cx="9590291" cy="806638"/>
          </a:xfrm>
        </p:spPr>
        <p:txBody>
          <a:bodyPr>
            <a:noAutofit/>
          </a:bodyPr>
          <a:lstStyle>
            <a:lvl1pPr marL="0" indent="0" algn="ctr">
              <a:buNone/>
              <a:defRPr sz="4200" b="0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job</a:t>
            </a:r>
            <a:endParaRPr lang="es-E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5B3362-ABD4-E640-93F5-EDA21E5A6A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7E0DB3-5880-FC4F-AD65-2E09443701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4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03/10/2020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AC5E373-74CE-0D4F-BB7B-8A603DE16671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B84A7-B9E4-A949-8414-E8FFF1FD3E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385512" y="3397644"/>
            <a:ext cx="8851900" cy="7327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E1046B-473A-F24A-8E18-73EB1FC85B3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6E7163-9738-2841-9661-C58F8A2569A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59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03/10/2020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5BD089F-097C-9B46-BA5E-165265D100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ABB188C-CB12-D649-A8B9-3E74964DF613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AD713D-D9E6-9046-9BB8-00D48E0D5A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518354" y="3195574"/>
            <a:ext cx="7294797" cy="7154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368DC9-C813-5041-A24E-2E62382A95A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B33111-0D08-5142-92F4-48FF79BA076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0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03/10/2020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C7B803-8CBC-5D4E-92A0-0CBDBD021A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C89470C-BE17-5243-A081-9A3BACF651DD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9609C3-9FA1-F548-B3C7-833847D9E3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95623A-2836-244B-AA18-12C4B94236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8565384" cy="2651126"/>
          </a:xfrm>
        </p:spPr>
        <p:txBody>
          <a:bodyPr>
            <a:normAutofit/>
          </a:bodyPr>
          <a:lstStyle>
            <a:lvl1pPr>
              <a:defRPr sz="7200" b="1">
                <a:solidFill>
                  <a:srgbClr val="210140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976000"/>
            <a:ext cx="18565384" cy="6654876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210140"/>
                </a:solidFill>
              </a:defRPr>
            </a:lvl1pPr>
            <a:lvl2pPr marL="914354" indent="0">
              <a:buNone/>
              <a:defRPr sz="3200">
                <a:solidFill>
                  <a:srgbClr val="210140"/>
                </a:solidFill>
              </a:defRPr>
            </a:lvl2pPr>
            <a:lvl3pPr marL="1828709" indent="0">
              <a:buNone/>
              <a:defRPr sz="3200">
                <a:solidFill>
                  <a:srgbClr val="210140"/>
                </a:solidFill>
              </a:defRPr>
            </a:lvl3pPr>
            <a:lvl4pPr marL="2743063" indent="0">
              <a:buNone/>
              <a:defRPr sz="3200">
                <a:solidFill>
                  <a:srgbClr val="210140"/>
                </a:solidFill>
              </a:defRPr>
            </a:lvl4pPr>
            <a:lvl5pPr marL="3657417" indent="0">
              <a:buNone/>
              <a:defRPr sz="3200">
                <a:solidFill>
                  <a:srgbClr val="210140"/>
                </a:solidFill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03/10/2020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841E858-A3E1-9349-85DD-D82B8F9FDE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738" y="4841393"/>
            <a:ext cx="18565384" cy="801641"/>
          </a:xfrm>
        </p:spPr>
        <p:txBody>
          <a:bodyPr/>
          <a:lstStyle>
            <a:lvl1pPr marL="0" indent="0">
              <a:buNone/>
              <a:defRPr sz="54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21E2ED-798C-534F-B578-10484DC3AE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700757-57BD-B144-9B66-D7F72BF020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1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+photo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0404995" cy="2651126"/>
          </a:xfrm>
        </p:spPr>
        <p:txBody>
          <a:bodyPr>
            <a:normAutofit/>
          </a:bodyPr>
          <a:lstStyle>
            <a:lvl1pPr>
              <a:defRPr sz="7200" b="1">
                <a:solidFill>
                  <a:srgbClr val="210140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9" y="5975660"/>
            <a:ext cx="9880062" cy="6378265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210140"/>
                </a:solidFill>
              </a:defRPr>
            </a:lvl1pPr>
            <a:lvl2pPr marL="914354" indent="0">
              <a:buNone/>
              <a:defRPr sz="3200">
                <a:solidFill>
                  <a:srgbClr val="210140"/>
                </a:solidFill>
              </a:defRPr>
            </a:lvl2pPr>
            <a:lvl3pPr marL="1828709" indent="0">
              <a:buNone/>
              <a:defRPr sz="3200">
                <a:solidFill>
                  <a:srgbClr val="210140"/>
                </a:solidFill>
              </a:defRPr>
            </a:lvl3pPr>
            <a:lvl4pPr marL="2743063" indent="0">
              <a:buNone/>
              <a:defRPr sz="3200">
                <a:solidFill>
                  <a:srgbClr val="210140"/>
                </a:solidFill>
              </a:defRPr>
            </a:lvl4pPr>
            <a:lvl5pPr marL="3657417" indent="0">
              <a:buNone/>
              <a:defRPr sz="3200">
                <a:solidFill>
                  <a:srgbClr val="210140"/>
                </a:solidFill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03/10/2020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A81737-0AD0-2646-9B7D-EF7F1B316A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738" y="4841393"/>
            <a:ext cx="10404995" cy="801641"/>
          </a:xfrm>
        </p:spPr>
        <p:txBody>
          <a:bodyPr/>
          <a:lstStyle>
            <a:lvl1pPr marL="0" indent="0">
              <a:buNone/>
              <a:defRPr sz="54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04257E0-461B-F247-B54D-5ED9EEBB5B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986000" y="2162435"/>
            <a:ext cx="7606152" cy="10191750"/>
          </a:xfrm>
        </p:spPr>
        <p:txBody>
          <a:bodyPr/>
          <a:lstStyle/>
          <a:p>
            <a:endParaRPr lang="es-E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8A797E-05EB-F345-8B81-06ED2FB6F0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917AB1-9B5D-2849-884A-74EFE7F57B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23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03/10/2020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32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1" r:id="rId2"/>
    <p:sldLayoutId id="2147483693" r:id="rId3"/>
    <p:sldLayoutId id="2147483684" r:id="rId4"/>
    <p:sldLayoutId id="2147483682" r:id="rId5"/>
    <p:sldLayoutId id="2147483690" r:id="rId6"/>
    <p:sldLayoutId id="2147483683" r:id="rId7"/>
    <p:sldLayoutId id="2147483687" r:id="rId8"/>
    <p:sldLayoutId id="2147483685" r:id="rId9"/>
    <p:sldLayoutId id="2147483688" r:id="rId10"/>
    <p:sldLayoutId id="2147483692" r:id="rId11"/>
    <p:sldLayoutId id="2147483686" r:id="rId12"/>
    <p:sldLayoutId id="2147483678" r:id="rId13"/>
    <p:sldLayoutId id="2147483679" r:id="rId14"/>
    <p:sldLayoutId id="2147483674" r:id="rId15"/>
    <p:sldLayoutId id="2147483689" r:id="rId16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rgbClr val="210140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rgbClr val="210140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rgbClr val="210140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rgbClr val="210140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rgbClr val="210140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rgbClr val="210140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grx.io/guide/store-devtool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gneat/spectator#testing-components" TargetMode="External"/><Relationship Id="rId3" Type="http://schemas.openxmlformats.org/officeDocument/2006/relationships/hyperlink" Target="https://medium.com/@2muchcoffee/angular-state-management-a-must-have-for-large-scale-angular-apps-8b98e5a761c7" TargetMode="External"/><Relationship Id="rId7" Type="http://schemas.openxmlformats.org/officeDocument/2006/relationships/hyperlink" Target="https://jestjs.io/docs/en/getting-started" TargetMode="External"/><Relationship Id="rId12" Type="http://schemas.openxmlformats.org/officeDocument/2006/relationships/hyperlink" Target="https://leanpub.com/tdd-en-castellano" TargetMode="External"/><Relationship Id="rId2" Type="http://schemas.openxmlformats.org/officeDocument/2006/relationships/hyperlink" Target="https://github.com/irega/refactoring-with-ngrx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ngrx.io/docs" TargetMode="External"/><Relationship Id="rId11" Type="http://schemas.openxmlformats.org/officeDocument/2006/relationships/hyperlink" Target="https://softwarecrafters.io/cleancode-solid-testing-js" TargetMode="External"/><Relationship Id="rId5" Type="http://schemas.openxmlformats.org/officeDocument/2006/relationships/hyperlink" Target="https://www.mokkapps.de/blog/the-last-guide-for-angular-change-detection-you-will-ever-need/" TargetMode="External"/><Relationship Id="rId10" Type="http://schemas.openxmlformats.org/officeDocument/2006/relationships/hyperlink" Target="https://martinfowler.com/books/refactoring.html" TargetMode="External"/><Relationship Id="rId4" Type="http://schemas.openxmlformats.org/officeDocument/2006/relationships/hyperlink" Target="https://blog.angular-university.io/angular-2-smart-components-vs-presentation-components-whats-the-difference-when-to-use-each-and-why/" TargetMode="External"/><Relationship Id="rId9" Type="http://schemas.openxmlformats.org/officeDocument/2006/relationships/hyperlink" Target="https://www.oreilly.com/library/view/clean-code-a/9780136083238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CE5BB34-F879-F24F-B5F0-665031D6B7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Plantándole cara al </a:t>
            </a:r>
            <a:r>
              <a:rPr lang="es-ES" dirty="0" err="1"/>
              <a:t>Legacy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 con </a:t>
            </a:r>
            <a:r>
              <a:rPr lang="es-ES" dirty="0" err="1"/>
              <a:t>NgRx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2256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E3A054-048C-45C7-802B-450FC6886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3535159"/>
            <a:ext cx="18565384" cy="8647971"/>
          </a:xfrm>
        </p:spPr>
        <p:txBody>
          <a:bodyPr/>
          <a:lstStyle/>
          <a:p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   &lt;!-- projects\original\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\app\components\custom-modal\custom-modal.component.html --&gt;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&lt;!-- El modal me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sirve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para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representar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un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listado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de items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seleccionables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--&gt;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en-US" b="0" dirty="0" err="1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ngIf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params &amp;&amp; </a:t>
            </a:r>
            <a:r>
              <a:rPr lang="en-US" b="0" dirty="0" err="1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params.input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label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        class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custom-label flex mt-2 ml-3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        *</a:t>
            </a:r>
            <a:r>
              <a:rPr lang="en-US" b="0" dirty="0" err="1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ngFor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let item of </a:t>
            </a:r>
            <a:r>
              <a:rPr lang="en-US" b="0" dirty="0" err="1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params.input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input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            type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checkbox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            name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            (change)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 err="1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changeStatus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(item, $</a:t>
            </a:r>
            <a:r>
              <a:rPr lang="en-US" b="0" dirty="0" err="1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event.target.checked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            [</a:t>
            </a:r>
            <a:r>
              <a:rPr lang="en-US" b="0" dirty="0" err="1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attr.checked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            value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 class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select-none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 item }}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&lt;!-- ¡Y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también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para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mostrar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un input editable! --&gt;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en-US" b="0" dirty="0" err="1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ngIf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params &amp;&amp; </a:t>
            </a:r>
            <a:r>
              <a:rPr lang="en-US" b="0" dirty="0" err="1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params.createEdit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 class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px-5 pt-2 pb-8 mb-4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 class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block text-gray-700 text-</a:t>
            </a:r>
            <a:r>
              <a:rPr lang="en-US" b="0" dirty="0" err="1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 font-bold mb-2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{{ params &amp;&amp;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params.labelInputText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params.labelInputText.text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shadow appearance-none border rounded w-full py-2 px-3 text-gray-700 leading-tight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          type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text“ [(</a:t>
            </a:r>
            <a:r>
              <a:rPr lang="en-US" b="0" dirty="0" err="1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ngModel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)]=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params.title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800" dirty="0">
              <a:effectLst/>
              <a:latin typeface="Consolas" panose="020B0609020204030204" pitchFamily="49" charset="0"/>
            </a:endParaRPr>
          </a:p>
          <a:p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F5387-D278-47AD-A6FE-4B8EBEF5C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Análisis del </a:t>
            </a:r>
            <a:r>
              <a:rPr lang="es-ES" dirty="0" err="1"/>
              <a:t>Legacy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: Mezcla de responsabilidades</a:t>
            </a:r>
          </a:p>
        </p:txBody>
      </p:sp>
    </p:spTree>
    <p:extLst>
      <p:ext uri="{BB962C8B-B14F-4D97-AF65-F5344CB8AC3E}">
        <p14:creationId xmlns:p14="http://schemas.microsoft.com/office/powerpoint/2010/main" val="1284050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E3A054-048C-45C7-802B-450FC6886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3535159"/>
            <a:ext cx="18565384" cy="8647971"/>
          </a:xfrm>
        </p:spPr>
        <p:txBody>
          <a:bodyPr/>
          <a:lstStyle/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// projects\original\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\app\components\question-group\question-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group.component.ts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QuestionGroupComponent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OnChanges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OnDestroy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receiveMessageFromContent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B7095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 any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action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value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data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(action)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Hace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de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, lo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mismo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te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añade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una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pregunta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que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te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frie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un huevo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content-question-add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// [TL;DR]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content-question-update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// [TL;DR]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content-question-toggle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// [TL;DR]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content-answer-add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// [TL;DR]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content-topic-select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        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// [TL;DR]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Referencias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a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los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servicios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de la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aplicación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// Más de 600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líneas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de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código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800" dirty="0">
              <a:effectLst/>
              <a:latin typeface="Consolas" panose="020B0609020204030204" pitchFamily="49" charset="0"/>
            </a:endParaRPr>
          </a:p>
          <a:p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F5387-D278-47AD-A6FE-4B8EBEF5C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Análisis del </a:t>
            </a:r>
            <a:r>
              <a:rPr lang="es-ES" dirty="0" err="1"/>
              <a:t>Legacy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: </a:t>
            </a:r>
            <a:r>
              <a:rPr lang="es-ES" dirty="0" err="1"/>
              <a:t>GodComponent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3243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E3A054-048C-45C7-802B-450FC6886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3624349"/>
            <a:ext cx="18565384" cy="8558781"/>
          </a:xfrm>
        </p:spPr>
        <p:txBody>
          <a:bodyPr/>
          <a:lstStyle/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// projects\original\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\app\components\question-group\question-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group.component.ts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content-question-toggle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(value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openedQuestionId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openedQuestionId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EB7095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openedQuestionId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value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getAnswers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(value)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getQuestionGroup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getQuestionGroup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questionGroupsService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i="1" dirty="0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id)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toPromise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B7095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questionGroup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data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questionGroup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B7095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 err="1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isOpened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q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id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openedQuestionId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selectedTopicIds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questionGroup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topicIds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numberOfQuestions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questionGroup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detectChanges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800" dirty="0">
              <a:effectLst/>
              <a:latin typeface="Consolas" panose="020B0609020204030204" pitchFamily="49" charset="0"/>
            </a:endParaRPr>
          </a:p>
          <a:p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F5387-D278-47AD-A6FE-4B8EBEF5C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Análisis del </a:t>
            </a:r>
            <a:r>
              <a:rPr lang="es-ES" dirty="0" err="1"/>
              <a:t>Legacy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: Lógica de negocio en componentes</a:t>
            </a:r>
          </a:p>
        </p:txBody>
      </p:sp>
    </p:spTree>
    <p:extLst>
      <p:ext uri="{BB962C8B-B14F-4D97-AF65-F5344CB8AC3E}">
        <p14:creationId xmlns:p14="http://schemas.microsoft.com/office/powerpoint/2010/main" val="2423821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D220-2A79-E042-AC8E-A9222D7A1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del </a:t>
            </a:r>
            <a:r>
              <a:rPr lang="es-ES" dirty="0" err="1"/>
              <a:t>Legacy</a:t>
            </a:r>
            <a:r>
              <a:rPr lang="es-ES" dirty="0"/>
              <a:t>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99C6F-B62D-374C-B47D-A9A5CF8E9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4800" dirty="0"/>
              <a:t>Cuando existe un gran número de preguntas y respuestas, la aplicación empieza a ralentizarse.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4800" dirty="0"/>
              <a:t>Confirmamos que usa la estrategia de detección de cambios por defecto.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4800" dirty="0"/>
              <a:t>Versión 7 de Angular.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D98B7-2C16-CD4A-B894-BE02E79891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Problemas de rendimiento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C9B0CB7-BAB0-49BD-A247-5156AC57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8491" y="4601904"/>
            <a:ext cx="8021169" cy="6487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855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DFE15B0-AA0E-472D-913B-6A1BA5ED08ED}"/>
              </a:ext>
            </a:extLst>
          </p:cNvPr>
          <p:cNvSpPr txBox="1"/>
          <p:nvPr/>
        </p:nvSpPr>
        <p:spPr>
          <a:xfrm>
            <a:off x="6961623" y="1714131"/>
            <a:ext cx="121947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dirty="0"/>
              <a:t>Primeros cambios: Separando responsabilidades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D2246ED-84E6-4CFD-AE91-C8B15B71D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367" y="2832156"/>
            <a:ext cx="4392036" cy="1995026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53F720D-F4C0-414E-BD1C-81A433426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367" y="7249701"/>
            <a:ext cx="3895816" cy="2183642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D575508-5E46-42D7-B981-DAF51C4A5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5302" y="9838275"/>
            <a:ext cx="8297011" cy="3289027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CEDF785-2958-44A9-BDED-2E10414E1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1280" y="3622824"/>
            <a:ext cx="6675456" cy="1537890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DC346FA-7694-4974-885E-A129AD7DCD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1280" y="5762988"/>
            <a:ext cx="11051321" cy="2967609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D67E56B-9DB9-4264-8E33-7991BE7B83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31424" y="3622824"/>
            <a:ext cx="6640889" cy="1537890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5" name="Flecha: a la derecha 24">
            <a:extLst>
              <a:ext uri="{FF2B5EF4-FFF2-40B4-BE49-F238E27FC236}">
                <a16:creationId xmlns:a16="http://schemas.microsoft.com/office/drawing/2014/main" id="{327E5D2C-E8F7-4071-B0E4-EB7ED6A51E51}"/>
              </a:ext>
            </a:extLst>
          </p:cNvPr>
          <p:cNvSpPr/>
          <p:nvPr/>
        </p:nvSpPr>
        <p:spPr>
          <a:xfrm rot="5400000">
            <a:off x="1539511" y="5562579"/>
            <a:ext cx="1755454" cy="951725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18635E-FCB4-45C5-9A63-93C89F96FD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3311" y="9838275"/>
            <a:ext cx="8721462" cy="3289027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9526EC8-17A8-40CF-AC60-08B444851D36}"/>
              </a:ext>
            </a:extLst>
          </p:cNvPr>
          <p:cNvSpPr txBox="1"/>
          <p:nvPr/>
        </p:nvSpPr>
        <p:spPr>
          <a:xfrm>
            <a:off x="2893101" y="5567496"/>
            <a:ext cx="30569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/>
              <a:t>1. Copia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5C28C81-0E19-4FD0-9402-16A1099BC921}"/>
              </a:ext>
            </a:extLst>
          </p:cNvPr>
          <p:cNvSpPr txBox="1"/>
          <p:nvPr/>
        </p:nvSpPr>
        <p:spPr>
          <a:xfrm>
            <a:off x="9504850" y="2776598"/>
            <a:ext cx="139674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/>
              <a:t>2. Adaptación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57CE6B8-D4EF-4F57-BD43-C23BC6E48CCF}"/>
              </a:ext>
            </a:extLst>
          </p:cNvPr>
          <p:cNvSpPr txBox="1"/>
          <p:nvPr/>
        </p:nvSpPr>
        <p:spPr>
          <a:xfrm>
            <a:off x="3543549" y="11180171"/>
            <a:ext cx="31692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/>
              <a:t>3. Limpieza</a:t>
            </a:r>
          </a:p>
        </p:txBody>
      </p:sp>
    </p:spTree>
    <p:extLst>
      <p:ext uri="{BB962C8B-B14F-4D97-AF65-F5344CB8AC3E}">
        <p14:creationId xmlns:p14="http://schemas.microsoft.com/office/powerpoint/2010/main" val="271973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E0D66-42ED-4346-B059-526D52916D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Conceptos básicos</a:t>
            </a:r>
          </a:p>
        </p:txBody>
      </p:sp>
    </p:spTree>
    <p:extLst>
      <p:ext uri="{BB962C8B-B14F-4D97-AF65-F5344CB8AC3E}">
        <p14:creationId xmlns:p14="http://schemas.microsoft.com/office/powerpoint/2010/main" val="1159115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5990A8C3-8EEB-4F7B-8D1A-2A7ACCF4339A}"/>
              </a:ext>
            </a:extLst>
          </p:cNvPr>
          <p:cNvSpPr/>
          <p:nvPr/>
        </p:nvSpPr>
        <p:spPr>
          <a:xfrm>
            <a:off x="2874958" y="5770669"/>
            <a:ext cx="2152352" cy="1967055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app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B4688A4D-6450-4B37-8F82-123648E0FB56}"/>
              </a:ext>
            </a:extLst>
          </p:cNvPr>
          <p:cNvSpPr/>
          <p:nvPr/>
        </p:nvSpPr>
        <p:spPr>
          <a:xfrm>
            <a:off x="937962" y="8157331"/>
            <a:ext cx="2152353" cy="1967055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question-group-list</a:t>
            </a:r>
            <a:endParaRPr lang="en-US" sz="2800" b="1" dirty="0"/>
          </a:p>
        </p:txBody>
      </p:sp>
      <p:sp>
        <p:nvSpPr>
          <p:cNvPr id="15" name="Diagrama de flujo: conector 14">
            <a:extLst>
              <a:ext uri="{FF2B5EF4-FFF2-40B4-BE49-F238E27FC236}">
                <a16:creationId xmlns:a16="http://schemas.microsoft.com/office/drawing/2014/main" id="{6453B9C2-E368-4235-B244-58EED14A1052}"/>
              </a:ext>
            </a:extLst>
          </p:cNvPr>
          <p:cNvSpPr/>
          <p:nvPr/>
        </p:nvSpPr>
        <p:spPr>
          <a:xfrm>
            <a:off x="7958850" y="5821803"/>
            <a:ext cx="2043956" cy="1845818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question-group-detail</a:t>
            </a:r>
            <a:endParaRPr lang="en-US" sz="3200" b="1" dirty="0"/>
          </a:p>
        </p:txBody>
      </p:sp>
      <p:sp>
        <p:nvSpPr>
          <p:cNvPr id="17" name="Diagrama de flujo: conector 16">
            <a:extLst>
              <a:ext uri="{FF2B5EF4-FFF2-40B4-BE49-F238E27FC236}">
                <a16:creationId xmlns:a16="http://schemas.microsoft.com/office/drawing/2014/main" id="{D630277D-EA50-47EB-925B-3424F5FFD120}"/>
              </a:ext>
            </a:extLst>
          </p:cNvPr>
          <p:cNvSpPr/>
          <p:nvPr/>
        </p:nvSpPr>
        <p:spPr>
          <a:xfrm>
            <a:off x="6700905" y="8617060"/>
            <a:ext cx="2043957" cy="1845818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content</a:t>
            </a:r>
            <a:endParaRPr lang="en-US" sz="3200" b="1" dirty="0"/>
          </a:p>
        </p:txBody>
      </p:sp>
      <p:sp>
        <p:nvSpPr>
          <p:cNvPr id="21" name="Diagrama de flujo: conector 20">
            <a:extLst>
              <a:ext uri="{FF2B5EF4-FFF2-40B4-BE49-F238E27FC236}">
                <a16:creationId xmlns:a16="http://schemas.microsoft.com/office/drawing/2014/main" id="{5E9865ED-E7F2-4B39-9170-A79BD0925CCA}"/>
              </a:ext>
            </a:extLst>
          </p:cNvPr>
          <p:cNvSpPr/>
          <p:nvPr/>
        </p:nvSpPr>
        <p:spPr>
          <a:xfrm>
            <a:off x="4523945" y="10568389"/>
            <a:ext cx="2043956" cy="1845818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questions</a:t>
            </a:r>
            <a:endParaRPr lang="en-US" sz="3200" b="1" dirty="0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8BAFEE54-307E-4FDF-ABE5-E789D6AF3AD9}"/>
              </a:ext>
            </a:extLst>
          </p:cNvPr>
          <p:cNvSpPr/>
          <p:nvPr/>
        </p:nvSpPr>
        <p:spPr>
          <a:xfrm>
            <a:off x="5117959" y="4258611"/>
            <a:ext cx="2600266" cy="134326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services</a:t>
            </a:r>
            <a:endParaRPr lang="en-US" sz="3200" b="1" dirty="0"/>
          </a:p>
        </p:txBody>
      </p:sp>
      <p:cxnSp>
        <p:nvCxnSpPr>
          <p:cNvPr id="101" name="Conector: curvado 100">
            <a:extLst>
              <a:ext uri="{FF2B5EF4-FFF2-40B4-BE49-F238E27FC236}">
                <a16:creationId xmlns:a16="http://schemas.microsoft.com/office/drawing/2014/main" id="{AFF7A7C0-E31D-4EB7-A012-93BECEAA6E81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rot="10800000" flipV="1">
            <a:off x="2014140" y="6754197"/>
            <a:ext cx="860819" cy="140313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: curvado 113">
            <a:extLst>
              <a:ext uri="{FF2B5EF4-FFF2-40B4-BE49-F238E27FC236}">
                <a16:creationId xmlns:a16="http://schemas.microsoft.com/office/drawing/2014/main" id="{8310B107-5B81-443D-A97F-7F98F9C667B4}"/>
              </a:ext>
            </a:extLst>
          </p:cNvPr>
          <p:cNvCxnSpPr>
            <a:cxnSpLocks/>
            <a:stCxn id="30" idx="1"/>
            <a:endCxn id="4" idx="0"/>
          </p:cNvCxnSpPr>
          <p:nvPr/>
        </p:nvCxnSpPr>
        <p:spPr>
          <a:xfrm rot="10800000" flipV="1">
            <a:off x="3951135" y="4930245"/>
            <a:ext cx="1166825" cy="84042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: curvado 124">
            <a:extLst>
              <a:ext uri="{FF2B5EF4-FFF2-40B4-BE49-F238E27FC236}">
                <a16:creationId xmlns:a16="http://schemas.microsoft.com/office/drawing/2014/main" id="{DD99CC21-F6EC-45C4-A3B4-A857544DB527}"/>
              </a:ext>
            </a:extLst>
          </p:cNvPr>
          <p:cNvCxnSpPr>
            <a:cxnSpLocks/>
            <a:stCxn id="15" idx="4"/>
            <a:endCxn id="17" idx="0"/>
          </p:cNvCxnSpPr>
          <p:nvPr/>
        </p:nvCxnSpPr>
        <p:spPr>
          <a:xfrm rot="5400000">
            <a:off x="7877137" y="7513368"/>
            <a:ext cx="949439" cy="125794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: curvado 128">
            <a:extLst>
              <a:ext uri="{FF2B5EF4-FFF2-40B4-BE49-F238E27FC236}">
                <a16:creationId xmlns:a16="http://schemas.microsoft.com/office/drawing/2014/main" id="{6C34822B-BBCF-44FC-BB8A-844F6D6AF585}"/>
              </a:ext>
            </a:extLst>
          </p:cNvPr>
          <p:cNvCxnSpPr>
            <a:cxnSpLocks/>
            <a:stCxn id="17" idx="2"/>
            <a:endCxn id="21" idx="0"/>
          </p:cNvCxnSpPr>
          <p:nvPr/>
        </p:nvCxnSpPr>
        <p:spPr>
          <a:xfrm rot="10800000" flipV="1">
            <a:off x="5545923" y="9539969"/>
            <a:ext cx="1154982" cy="1028420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Diagrama de flujo: conector 157">
            <a:extLst>
              <a:ext uri="{FF2B5EF4-FFF2-40B4-BE49-F238E27FC236}">
                <a16:creationId xmlns:a16="http://schemas.microsoft.com/office/drawing/2014/main" id="{439218A6-A1C1-4635-8DF2-B743285A8AFB}"/>
              </a:ext>
            </a:extLst>
          </p:cNvPr>
          <p:cNvSpPr/>
          <p:nvPr/>
        </p:nvSpPr>
        <p:spPr>
          <a:xfrm>
            <a:off x="9296712" y="8617061"/>
            <a:ext cx="2043957" cy="1845818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summary</a:t>
            </a:r>
            <a:endParaRPr lang="en-US" sz="3200" b="1" dirty="0"/>
          </a:p>
        </p:txBody>
      </p:sp>
      <p:cxnSp>
        <p:nvCxnSpPr>
          <p:cNvPr id="160" name="Conector: curvado 159">
            <a:extLst>
              <a:ext uri="{FF2B5EF4-FFF2-40B4-BE49-F238E27FC236}">
                <a16:creationId xmlns:a16="http://schemas.microsoft.com/office/drawing/2014/main" id="{86A5490A-96E7-4144-AA17-37C0EEA67952}"/>
              </a:ext>
            </a:extLst>
          </p:cNvPr>
          <p:cNvCxnSpPr>
            <a:cxnSpLocks/>
            <a:stCxn id="15" idx="4"/>
            <a:endCxn id="158" idx="0"/>
          </p:cNvCxnSpPr>
          <p:nvPr/>
        </p:nvCxnSpPr>
        <p:spPr>
          <a:xfrm rot="16200000" flipH="1">
            <a:off x="9175039" y="7473409"/>
            <a:ext cx="949440" cy="1337863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: curvado 183">
            <a:extLst>
              <a:ext uri="{FF2B5EF4-FFF2-40B4-BE49-F238E27FC236}">
                <a16:creationId xmlns:a16="http://schemas.microsoft.com/office/drawing/2014/main" id="{D17CE8B6-1EBF-41FD-9E5F-0B0743E943D4}"/>
              </a:ext>
            </a:extLst>
          </p:cNvPr>
          <p:cNvCxnSpPr>
            <a:cxnSpLocks/>
            <a:stCxn id="30" idx="3"/>
            <a:endCxn id="15" idx="0"/>
          </p:cNvCxnSpPr>
          <p:nvPr/>
        </p:nvCxnSpPr>
        <p:spPr>
          <a:xfrm>
            <a:off x="7718225" y="4930246"/>
            <a:ext cx="1262603" cy="89155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CuadroTexto 192">
            <a:extLst>
              <a:ext uri="{FF2B5EF4-FFF2-40B4-BE49-F238E27FC236}">
                <a16:creationId xmlns:a16="http://schemas.microsoft.com/office/drawing/2014/main" id="{86B7DAC7-EAE7-4964-A22B-2CA503B6B381}"/>
              </a:ext>
            </a:extLst>
          </p:cNvPr>
          <p:cNvSpPr txBox="1"/>
          <p:nvPr/>
        </p:nvSpPr>
        <p:spPr>
          <a:xfrm>
            <a:off x="1291985" y="2215734"/>
            <a:ext cx="121947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dirty="0"/>
              <a:t>¿Qué es una gestión centralizada del estado?</a:t>
            </a:r>
          </a:p>
        </p:txBody>
      </p:sp>
      <p:cxnSp>
        <p:nvCxnSpPr>
          <p:cNvPr id="195" name="Conector: curvado 194">
            <a:extLst>
              <a:ext uri="{FF2B5EF4-FFF2-40B4-BE49-F238E27FC236}">
                <a16:creationId xmlns:a16="http://schemas.microsoft.com/office/drawing/2014/main" id="{A048822E-CF29-4179-9C27-E26D5BB3BC7A}"/>
              </a:ext>
            </a:extLst>
          </p:cNvPr>
          <p:cNvCxnSpPr>
            <a:cxnSpLocks/>
            <a:stCxn id="21" idx="0"/>
            <a:endCxn id="17" idx="2"/>
          </p:cNvCxnSpPr>
          <p:nvPr/>
        </p:nvCxnSpPr>
        <p:spPr>
          <a:xfrm rot="5400000" flipH="1" flipV="1">
            <a:off x="5609204" y="9476688"/>
            <a:ext cx="1028420" cy="115498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: curvado 199">
            <a:extLst>
              <a:ext uri="{FF2B5EF4-FFF2-40B4-BE49-F238E27FC236}">
                <a16:creationId xmlns:a16="http://schemas.microsoft.com/office/drawing/2014/main" id="{6424AEB5-3744-46CE-BBF6-AED6C387A1B2}"/>
              </a:ext>
            </a:extLst>
          </p:cNvPr>
          <p:cNvCxnSpPr>
            <a:stCxn id="17" idx="1"/>
            <a:endCxn id="15" idx="2"/>
          </p:cNvCxnSpPr>
          <p:nvPr/>
        </p:nvCxnSpPr>
        <p:spPr>
          <a:xfrm rot="5400000" flipH="1" flipV="1">
            <a:off x="6408212" y="7336736"/>
            <a:ext cx="2142662" cy="95861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: curvado 201">
            <a:extLst>
              <a:ext uri="{FF2B5EF4-FFF2-40B4-BE49-F238E27FC236}">
                <a16:creationId xmlns:a16="http://schemas.microsoft.com/office/drawing/2014/main" id="{CEE6199D-7F00-4208-BB59-2A2E599503D8}"/>
              </a:ext>
            </a:extLst>
          </p:cNvPr>
          <p:cNvCxnSpPr>
            <a:stCxn id="15" idx="6"/>
            <a:endCxn id="158" idx="7"/>
          </p:cNvCxnSpPr>
          <p:nvPr/>
        </p:nvCxnSpPr>
        <p:spPr>
          <a:xfrm>
            <a:off x="10002806" y="6744712"/>
            <a:ext cx="1038532" cy="214266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: curvado 203">
            <a:extLst>
              <a:ext uri="{FF2B5EF4-FFF2-40B4-BE49-F238E27FC236}">
                <a16:creationId xmlns:a16="http://schemas.microsoft.com/office/drawing/2014/main" id="{DD96E702-BCE3-41BA-A336-94685D27D5E3}"/>
              </a:ext>
            </a:extLst>
          </p:cNvPr>
          <p:cNvCxnSpPr>
            <a:cxnSpLocks/>
            <a:stCxn id="15" idx="0"/>
            <a:endCxn id="30" idx="3"/>
          </p:cNvCxnSpPr>
          <p:nvPr/>
        </p:nvCxnSpPr>
        <p:spPr>
          <a:xfrm rot="16200000" flipV="1">
            <a:off x="7903749" y="4744723"/>
            <a:ext cx="891557" cy="126260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CuadroTexto 210">
            <a:extLst>
              <a:ext uri="{FF2B5EF4-FFF2-40B4-BE49-F238E27FC236}">
                <a16:creationId xmlns:a16="http://schemas.microsoft.com/office/drawing/2014/main" id="{4AE385D3-5FA9-4F46-A148-3F03F946154D}"/>
              </a:ext>
            </a:extLst>
          </p:cNvPr>
          <p:cNvSpPr txBox="1"/>
          <p:nvPr/>
        </p:nvSpPr>
        <p:spPr>
          <a:xfrm>
            <a:off x="4062114" y="9472116"/>
            <a:ext cx="1930391" cy="473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addQuestion</a:t>
            </a:r>
            <a:endParaRPr lang="en-US" sz="2400" dirty="0"/>
          </a:p>
        </p:txBody>
      </p:sp>
      <p:sp>
        <p:nvSpPr>
          <p:cNvPr id="213" name="CuadroTexto 212">
            <a:extLst>
              <a:ext uri="{FF2B5EF4-FFF2-40B4-BE49-F238E27FC236}">
                <a16:creationId xmlns:a16="http://schemas.microsoft.com/office/drawing/2014/main" id="{54477566-F362-4643-84C4-5D121C51E41B}"/>
              </a:ext>
            </a:extLst>
          </p:cNvPr>
          <p:cNvSpPr txBox="1"/>
          <p:nvPr/>
        </p:nvSpPr>
        <p:spPr>
          <a:xfrm>
            <a:off x="8704902" y="4699412"/>
            <a:ext cx="259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question-group</a:t>
            </a:r>
            <a:endParaRPr lang="en-US" sz="2400" dirty="0"/>
          </a:p>
        </p:txBody>
      </p:sp>
      <p:sp>
        <p:nvSpPr>
          <p:cNvPr id="215" name="CuadroTexto 214">
            <a:extLst>
              <a:ext uri="{FF2B5EF4-FFF2-40B4-BE49-F238E27FC236}">
                <a16:creationId xmlns:a16="http://schemas.microsoft.com/office/drawing/2014/main" id="{5612C80F-37EA-4901-AB1F-AF558DD745C8}"/>
              </a:ext>
            </a:extLst>
          </p:cNvPr>
          <p:cNvSpPr txBox="1"/>
          <p:nvPr/>
        </p:nvSpPr>
        <p:spPr>
          <a:xfrm>
            <a:off x="1928138" y="4699413"/>
            <a:ext cx="259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question-groups</a:t>
            </a:r>
            <a:endParaRPr lang="en-US" sz="2400" dirty="0"/>
          </a:p>
        </p:txBody>
      </p:sp>
      <p:cxnSp>
        <p:nvCxnSpPr>
          <p:cNvPr id="225" name="Conector recto de flecha 224">
            <a:extLst>
              <a:ext uri="{FF2B5EF4-FFF2-40B4-BE49-F238E27FC236}">
                <a16:creationId xmlns:a16="http://schemas.microsoft.com/office/drawing/2014/main" id="{9725BA15-EFA3-4A6F-97D6-DE73BE1151C1}"/>
              </a:ext>
            </a:extLst>
          </p:cNvPr>
          <p:cNvCxnSpPr>
            <a:stCxn id="4" idx="6"/>
            <a:endCxn id="15" idx="2"/>
          </p:cNvCxnSpPr>
          <p:nvPr/>
        </p:nvCxnSpPr>
        <p:spPr>
          <a:xfrm flipV="1">
            <a:off x="5027310" y="6744712"/>
            <a:ext cx="2931540" cy="9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CuadroTexto 231">
            <a:extLst>
              <a:ext uri="{FF2B5EF4-FFF2-40B4-BE49-F238E27FC236}">
                <a16:creationId xmlns:a16="http://schemas.microsoft.com/office/drawing/2014/main" id="{89C68059-9EE7-47A0-ABEA-D714F4FC2F76}"/>
              </a:ext>
            </a:extLst>
          </p:cNvPr>
          <p:cNvSpPr txBox="1"/>
          <p:nvPr/>
        </p:nvSpPr>
        <p:spPr>
          <a:xfrm>
            <a:off x="5363043" y="6168635"/>
            <a:ext cx="259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questionGroupId</a:t>
            </a:r>
            <a:endParaRPr lang="en-US" sz="2400" dirty="0"/>
          </a:p>
        </p:txBody>
      </p:sp>
      <p:pic>
        <p:nvPicPr>
          <p:cNvPr id="11" name="Imagen 10" descr="Forma, Círculo&#10;&#10;Descripción generada automáticamente">
            <a:extLst>
              <a:ext uri="{FF2B5EF4-FFF2-40B4-BE49-F238E27FC236}">
                <a16:creationId xmlns:a16="http://schemas.microsoft.com/office/drawing/2014/main" id="{43CC0352-6082-4C39-9444-DBA4CAC58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305" y="6914852"/>
            <a:ext cx="1589264" cy="1589264"/>
          </a:xfrm>
          <a:prstGeom prst="rect">
            <a:avLst/>
          </a:prstGeom>
        </p:spPr>
      </p:pic>
      <p:sp>
        <p:nvSpPr>
          <p:cNvPr id="230" name="Diagrama de flujo: conector 229">
            <a:extLst>
              <a:ext uri="{FF2B5EF4-FFF2-40B4-BE49-F238E27FC236}">
                <a16:creationId xmlns:a16="http://schemas.microsoft.com/office/drawing/2014/main" id="{9CC49055-B33B-4CD6-A0A0-247FCC900F34}"/>
              </a:ext>
            </a:extLst>
          </p:cNvPr>
          <p:cNvSpPr/>
          <p:nvPr/>
        </p:nvSpPr>
        <p:spPr>
          <a:xfrm>
            <a:off x="12540998" y="4287713"/>
            <a:ext cx="2152352" cy="1967055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app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31" name="Diagrama de flujo: conector 230">
            <a:extLst>
              <a:ext uri="{FF2B5EF4-FFF2-40B4-BE49-F238E27FC236}">
                <a16:creationId xmlns:a16="http://schemas.microsoft.com/office/drawing/2014/main" id="{0A61B6E6-EFAC-4DE8-9B53-2B5E429F07AB}"/>
              </a:ext>
            </a:extLst>
          </p:cNvPr>
          <p:cNvSpPr/>
          <p:nvPr/>
        </p:nvSpPr>
        <p:spPr>
          <a:xfrm>
            <a:off x="12507336" y="7165391"/>
            <a:ext cx="2152353" cy="1967055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question-group-list</a:t>
            </a:r>
            <a:endParaRPr lang="en-US" sz="2800" b="1" dirty="0"/>
          </a:p>
        </p:txBody>
      </p:sp>
      <p:sp>
        <p:nvSpPr>
          <p:cNvPr id="233" name="Diagrama de flujo: conector 232">
            <a:extLst>
              <a:ext uri="{FF2B5EF4-FFF2-40B4-BE49-F238E27FC236}">
                <a16:creationId xmlns:a16="http://schemas.microsoft.com/office/drawing/2014/main" id="{8557A94C-1BCF-419F-8637-8F2AE4632E8C}"/>
              </a:ext>
            </a:extLst>
          </p:cNvPr>
          <p:cNvSpPr/>
          <p:nvPr/>
        </p:nvSpPr>
        <p:spPr>
          <a:xfrm>
            <a:off x="20009259" y="4440236"/>
            <a:ext cx="2043956" cy="1845818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question-group-detail</a:t>
            </a:r>
            <a:endParaRPr lang="en-US" sz="3200" b="1" dirty="0"/>
          </a:p>
        </p:txBody>
      </p:sp>
      <p:sp>
        <p:nvSpPr>
          <p:cNvPr id="234" name="Diagrama de flujo: conector 233">
            <a:extLst>
              <a:ext uri="{FF2B5EF4-FFF2-40B4-BE49-F238E27FC236}">
                <a16:creationId xmlns:a16="http://schemas.microsoft.com/office/drawing/2014/main" id="{25BBEBAD-CF58-479C-ACD0-FE90BE96EFAB}"/>
              </a:ext>
            </a:extLst>
          </p:cNvPr>
          <p:cNvSpPr/>
          <p:nvPr/>
        </p:nvSpPr>
        <p:spPr>
          <a:xfrm>
            <a:off x="19844413" y="8793953"/>
            <a:ext cx="2043957" cy="1845818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content</a:t>
            </a:r>
            <a:endParaRPr lang="en-US" sz="3200" b="1" dirty="0"/>
          </a:p>
        </p:txBody>
      </p:sp>
      <p:sp>
        <p:nvSpPr>
          <p:cNvPr id="235" name="Diagrama de flujo: conector 234">
            <a:extLst>
              <a:ext uri="{FF2B5EF4-FFF2-40B4-BE49-F238E27FC236}">
                <a16:creationId xmlns:a16="http://schemas.microsoft.com/office/drawing/2014/main" id="{B456335E-7246-49AE-BA62-9DCF94DB445F}"/>
              </a:ext>
            </a:extLst>
          </p:cNvPr>
          <p:cNvSpPr/>
          <p:nvPr/>
        </p:nvSpPr>
        <p:spPr>
          <a:xfrm>
            <a:off x="17547937" y="10552423"/>
            <a:ext cx="2043956" cy="1845818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questions</a:t>
            </a:r>
            <a:endParaRPr lang="en-US" sz="3200" b="1" dirty="0"/>
          </a:p>
        </p:txBody>
      </p:sp>
      <p:sp>
        <p:nvSpPr>
          <p:cNvPr id="236" name="Diagrama de flujo: conector 235">
            <a:extLst>
              <a:ext uri="{FF2B5EF4-FFF2-40B4-BE49-F238E27FC236}">
                <a16:creationId xmlns:a16="http://schemas.microsoft.com/office/drawing/2014/main" id="{4A16C065-5F49-4770-8BF4-4172B8277CB1}"/>
              </a:ext>
            </a:extLst>
          </p:cNvPr>
          <p:cNvSpPr/>
          <p:nvPr/>
        </p:nvSpPr>
        <p:spPr>
          <a:xfrm>
            <a:off x="22053215" y="6617094"/>
            <a:ext cx="2043957" cy="1845818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summary</a:t>
            </a:r>
            <a:endParaRPr lang="en-US" sz="3200" b="1" dirty="0"/>
          </a:p>
        </p:txBody>
      </p:sp>
      <p:sp>
        <p:nvSpPr>
          <p:cNvPr id="237" name="Rectángulo: esquinas redondeadas 236">
            <a:extLst>
              <a:ext uri="{FF2B5EF4-FFF2-40B4-BE49-F238E27FC236}">
                <a16:creationId xmlns:a16="http://schemas.microsoft.com/office/drawing/2014/main" id="{0C235350-3B63-4462-81C4-4BDBC85285B6}"/>
              </a:ext>
            </a:extLst>
          </p:cNvPr>
          <p:cNvSpPr/>
          <p:nvPr/>
        </p:nvSpPr>
        <p:spPr>
          <a:xfrm>
            <a:off x="16531804" y="3498287"/>
            <a:ext cx="2600266" cy="134326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services</a:t>
            </a:r>
            <a:endParaRPr lang="en-US" sz="3200" b="1" dirty="0"/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6BC30546-B51B-4FD6-9A0D-CDA7D559EC06}"/>
              </a:ext>
            </a:extLst>
          </p:cNvPr>
          <p:cNvSpPr txBox="1"/>
          <p:nvPr/>
        </p:nvSpPr>
        <p:spPr>
          <a:xfrm>
            <a:off x="15715816" y="5925739"/>
            <a:ext cx="259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question-group</a:t>
            </a:r>
            <a:endParaRPr lang="en-US" sz="2400" dirty="0"/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7772D121-AC4E-427E-A45A-59BD36B0AC0A}"/>
              </a:ext>
            </a:extLst>
          </p:cNvPr>
          <p:cNvSpPr txBox="1"/>
          <p:nvPr/>
        </p:nvSpPr>
        <p:spPr>
          <a:xfrm>
            <a:off x="15638093" y="5610161"/>
            <a:ext cx="259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question-groups</a:t>
            </a:r>
            <a:endParaRPr lang="en-US" sz="2400" dirty="0"/>
          </a:p>
        </p:txBody>
      </p:sp>
      <p:cxnSp>
        <p:nvCxnSpPr>
          <p:cNvPr id="239" name="Conector recto de flecha 238">
            <a:extLst>
              <a:ext uri="{FF2B5EF4-FFF2-40B4-BE49-F238E27FC236}">
                <a16:creationId xmlns:a16="http://schemas.microsoft.com/office/drawing/2014/main" id="{5C58DEE6-5CC0-48D6-9098-712D7634728E}"/>
              </a:ext>
            </a:extLst>
          </p:cNvPr>
          <p:cNvCxnSpPr>
            <a:cxnSpLocks/>
            <a:stCxn id="235" idx="0"/>
            <a:endCxn id="11" idx="2"/>
          </p:cNvCxnSpPr>
          <p:nvPr/>
        </p:nvCxnSpPr>
        <p:spPr>
          <a:xfrm flipH="1" flipV="1">
            <a:off x="17831937" y="8504116"/>
            <a:ext cx="737978" cy="2048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uadroTexto 83">
            <a:extLst>
              <a:ext uri="{FF2B5EF4-FFF2-40B4-BE49-F238E27FC236}">
                <a16:creationId xmlns:a16="http://schemas.microsoft.com/office/drawing/2014/main" id="{A555BE9B-1B98-46AF-98F1-9EF5F862902C}"/>
              </a:ext>
            </a:extLst>
          </p:cNvPr>
          <p:cNvSpPr txBox="1"/>
          <p:nvPr/>
        </p:nvSpPr>
        <p:spPr>
          <a:xfrm>
            <a:off x="16282490" y="9388470"/>
            <a:ext cx="1930391" cy="473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addQuestion</a:t>
            </a:r>
            <a:endParaRPr lang="en-US" sz="2400" dirty="0"/>
          </a:p>
        </p:txBody>
      </p:sp>
      <p:cxnSp>
        <p:nvCxnSpPr>
          <p:cNvPr id="244" name="Conector recto de flecha 243">
            <a:extLst>
              <a:ext uri="{FF2B5EF4-FFF2-40B4-BE49-F238E27FC236}">
                <a16:creationId xmlns:a16="http://schemas.microsoft.com/office/drawing/2014/main" id="{4B055765-2D53-4432-844E-660730834618}"/>
              </a:ext>
            </a:extLst>
          </p:cNvPr>
          <p:cNvCxnSpPr>
            <a:cxnSpLocks/>
            <a:stCxn id="11" idx="3"/>
            <a:endCxn id="236" idx="2"/>
          </p:cNvCxnSpPr>
          <p:nvPr/>
        </p:nvCxnSpPr>
        <p:spPr>
          <a:xfrm flipV="1">
            <a:off x="18626569" y="7540003"/>
            <a:ext cx="3426646" cy="1694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Conector recto de flecha 246">
            <a:extLst>
              <a:ext uri="{FF2B5EF4-FFF2-40B4-BE49-F238E27FC236}">
                <a16:creationId xmlns:a16="http://schemas.microsoft.com/office/drawing/2014/main" id="{D2A0B1D4-ADF1-4B66-BC7B-5AF563F6B742}"/>
              </a:ext>
            </a:extLst>
          </p:cNvPr>
          <p:cNvCxnSpPr>
            <a:cxnSpLocks/>
            <a:stCxn id="11" idx="3"/>
            <a:endCxn id="234" idx="1"/>
          </p:cNvCxnSpPr>
          <p:nvPr/>
        </p:nvCxnSpPr>
        <p:spPr>
          <a:xfrm>
            <a:off x="18626569" y="7709484"/>
            <a:ext cx="1517175" cy="1354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ector recto de flecha 250">
            <a:extLst>
              <a:ext uri="{FF2B5EF4-FFF2-40B4-BE49-F238E27FC236}">
                <a16:creationId xmlns:a16="http://schemas.microsoft.com/office/drawing/2014/main" id="{AA238893-0156-471A-B6D6-C5303D932675}"/>
              </a:ext>
            </a:extLst>
          </p:cNvPr>
          <p:cNvCxnSpPr>
            <a:cxnSpLocks/>
            <a:stCxn id="11" idx="3"/>
            <a:endCxn id="233" idx="3"/>
          </p:cNvCxnSpPr>
          <p:nvPr/>
        </p:nvCxnSpPr>
        <p:spPr>
          <a:xfrm flipV="1">
            <a:off x="18626569" y="6015740"/>
            <a:ext cx="1682020" cy="1693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Conector recto de flecha 253">
            <a:extLst>
              <a:ext uri="{FF2B5EF4-FFF2-40B4-BE49-F238E27FC236}">
                <a16:creationId xmlns:a16="http://schemas.microsoft.com/office/drawing/2014/main" id="{35827983-10AE-4A07-94F9-F528705DC3FC}"/>
              </a:ext>
            </a:extLst>
          </p:cNvPr>
          <p:cNvCxnSpPr>
            <a:cxnSpLocks/>
            <a:stCxn id="11" idx="1"/>
            <a:endCxn id="230" idx="5"/>
          </p:cNvCxnSpPr>
          <p:nvPr/>
        </p:nvCxnSpPr>
        <p:spPr>
          <a:xfrm flipH="1" flipV="1">
            <a:off x="14378145" y="5966699"/>
            <a:ext cx="2659160" cy="17427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7A1755BD-8F3C-489F-ADE8-CB6EECF710BD}"/>
              </a:ext>
            </a:extLst>
          </p:cNvPr>
          <p:cNvCxnSpPr>
            <a:cxnSpLocks/>
            <a:stCxn id="11" idx="1"/>
            <a:endCxn id="231" idx="6"/>
          </p:cNvCxnSpPr>
          <p:nvPr/>
        </p:nvCxnSpPr>
        <p:spPr>
          <a:xfrm flipH="1">
            <a:off x="14659689" y="7709484"/>
            <a:ext cx="2377616" cy="4394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A9E08E1E-0F77-4786-92E5-4F063E603903}"/>
              </a:ext>
            </a:extLst>
          </p:cNvPr>
          <p:cNvCxnSpPr>
            <a:cxnSpLocks/>
            <a:stCxn id="237" idx="2"/>
            <a:endCxn id="11" idx="0"/>
          </p:cNvCxnSpPr>
          <p:nvPr/>
        </p:nvCxnSpPr>
        <p:spPr>
          <a:xfrm>
            <a:off x="17831937" y="4841556"/>
            <a:ext cx="0" cy="20732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F332022C-48A0-45BB-AF6B-DE18EEBDB4B0}"/>
              </a:ext>
            </a:extLst>
          </p:cNvPr>
          <p:cNvCxnSpPr>
            <a:cxnSpLocks/>
            <a:stCxn id="11" idx="0"/>
            <a:endCxn id="237" idx="2"/>
          </p:cNvCxnSpPr>
          <p:nvPr/>
        </p:nvCxnSpPr>
        <p:spPr>
          <a:xfrm flipV="1">
            <a:off x="17831937" y="4841556"/>
            <a:ext cx="0" cy="20732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26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/>
      <p:bldP spid="213" grpId="0"/>
      <p:bldP spid="213" grpId="1"/>
      <p:bldP spid="215" grpId="0"/>
      <p:bldP spid="215" grpId="1"/>
      <p:bldP spid="232" grpId="0"/>
      <p:bldP spid="232" grpId="1"/>
      <p:bldP spid="230" grpId="0" animBg="1"/>
      <p:bldP spid="231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80" grpId="0"/>
      <p:bldP spid="80" grpId="1"/>
      <p:bldP spid="81" grpId="0"/>
      <p:bldP spid="81" grpId="1"/>
      <p:bldP spid="8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el patrón </a:t>
            </a:r>
            <a:r>
              <a:rPr lang="es-ES" dirty="0" err="1"/>
              <a:t>Redux</a:t>
            </a:r>
            <a:r>
              <a:rPr lang="es-E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8837" y="5012268"/>
            <a:ext cx="8770893" cy="7341658"/>
          </a:xfrm>
        </p:spPr>
        <p:txBody>
          <a:bodyPr>
            <a:normAutofit/>
          </a:bodyPr>
          <a:lstStyle/>
          <a:p>
            <a:pPr algn="just"/>
            <a:r>
              <a:rPr lang="es-ES" sz="5400" dirty="0"/>
              <a:t>Se basa en 3 principios: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5400" b="1" dirty="0"/>
              <a:t>Única fuente de la verdad.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5400" b="1" dirty="0"/>
              <a:t>El estado es de solo lectura.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5400" b="1" dirty="0"/>
              <a:t>Los cambios se realizan con funciones puras.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</p:txBody>
      </p:sp>
      <p:pic>
        <p:nvPicPr>
          <p:cNvPr id="4" name="Imagen 3" descr="Imagen que contiene computadora&#10;&#10;Descripción generada automáticamente">
            <a:extLst>
              <a:ext uri="{FF2B5EF4-FFF2-40B4-BE49-F238E27FC236}">
                <a16:creationId xmlns:a16="http://schemas.microsoft.com/office/drawing/2014/main" id="{80D066C5-8BAE-4816-B703-DAC1D322C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887" y="4813561"/>
            <a:ext cx="9185797" cy="597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67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7200" dirty="0">
                <a:solidFill>
                  <a:srgbClr val="210140"/>
                </a:solidFill>
                <a:latin typeface="Calibri" panose="020F0502020204030204"/>
              </a:rPr>
              <a:t>¿</a:t>
            </a:r>
            <a:r>
              <a:rPr lang="es-ES" dirty="0">
                <a:latin typeface="Calibri" panose="020F0502020204030204"/>
              </a:rPr>
              <a:t>Qué es</a:t>
            </a:r>
            <a:r>
              <a:rPr lang="es-ES" sz="7200" dirty="0">
                <a:solidFill>
                  <a:srgbClr val="210140"/>
                </a:solidFill>
                <a:latin typeface="Calibri" panose="020F0502020204030204"/>
              </a:rPr>
              <a:t> </a:t>
            </a:r>
            <a:r>
              <a:rPr lang="es-ES" sz="7200" dirty="0" err="1">
                <a:solidFill>
                  <a:srgbClr val="210140"/>
                </a:solidFill>
                <a:latin typeface="Calibri" panose="020F0502020204030204"/>
              </a:rPr>
              <a:t>NgRx</a:t>
            </a:r>
            <a:r>
              <a:rPr lang="es-ES" sz="7200" dirty="0">
                <a:solidFill>
                  <a:srgbClr val="210140"/>
                </a:solidFill>
                <a:latin typeface="Calibri" panose="020F0502020204030204"/>
              </a:rPr>
              <a:t>?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 sz="5400" dirty="0"/>
              <a:t>Implementación del patrón </a:t>
            </a:r>
            <a:r>
              <a:rPr lang="es-ES" sz="5400" dirty="0" err="1"/>
              <a:t>Redux</a:t>
            </a:r>
            <a:r>
              <a:rPr lang="es-ES" sz="5400" dirty="0"/>
              <a:t> en Angular con </a:t>
            </a:r>
            <a:r>
              <a:rPr lang="es-ES" sz="5400" dirty="0" err="1"/>
              <a:t>RxJS</a:t>
            </a:r>
            <a:r>
              <a:rPr lang="es-ES" sz="5400" dirty="0"/>
              <a:t>.</a:t>
            </a:r>
          </a:p>
          <a:p>
            <a:pPr algn="just"/>
            <a:endParaRPr lang="es-ES" sz="5400" dirty="0"/>
          </a:p>
          <a:p>
            <a:pPr algn="just"/>
            <a:r>
              <a:rPr lang="es-ES" sz="5400" dirty="0"/>
              <a:t>Características principales:</a:t>
            </a: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s-ES" sz="5400" dirty="0"/>
              <a:t>Estado compartido.</a:t>
            </a: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s-ES" sz="5400" dirty="0"/>
              <a:t>Inmutabilidad y rendimiento.</a:t>
            </a: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s-ES" sz="5400" dirty="0"/>
              <a:t>Encapsulación.</a:t>
            </a: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s-ES" sz="5400" dirty="0" err="1"/>
              <a:t>Serializable</a:t>
            </a:r>
            <a:r>
              <a:rPr lang="es-ES" sz="5400" dirty="0"/>
              <a:t>: </a:t>
            </a:r>
            <a:r>
              <a:rPr lang="es-ES" sz="5400" dirty="0">
                <a:hlinkClick r:id="rId3"/>
              </a:rPr>
              <a:t>Store </a:t>
            </a:r>
            <a:r>
              <a:rPr lang="es-ES" sz="5400" dirty="0" err="1">
                <a:hlinkClick r:id="rId3"/>
              </a:rPr>
              <a:t>Devtools</a:t>
            </a:r>
            <a:r>
              <a:rPr lang="es-ES" sz="5400" dirty="0"/>
              <a:t>.</a:t>
            </a: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s-ES" sz="5400" dirty="0" err="1"/>
              <a:t>Testable</a:t>
            </a:r>
            <a:r>
              <a:rPr lang="es-ES" sz="5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6931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DFE15B0-AA0E-472D-913B-6A1BA5ED08ED}"/>
              </a:ext>
            </a:extLst>
          </p:cNvPr>
          <p:cNvSpPr txBox="1"/>
          <p:nvPr/>
        </p:nvSpPr>
        <p:spPr>
          <a:xfrm>
            <a:off x="1291985" y="2215734"/>
            <a:ext cx="121947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dirty="0"/>
              <a:t>¿Qué es </a:t>
            </a:r>
            <a:r>
              <a:rPr lang="es-ES" sz="4000" b="1" dirty="0" err="1"/>
              <a:t>NgRx</a:t>
            </a:r>
            <a:r>
              <a:rPr lang="es-ES" sz="4000" b="1" dirty="0"/>
              <a:t>? </a:t>
            </a:r>
            <a:r>
              <a:rPr lang="es-ES" sz="4000" b="1" dirty="0" err="1"/>
              <a:t>Actions</a:t>
            </a:r>
            <a:r>
              <a:rPr lang="es-ES" sz="4000" b="1" dirty="0"/>
              <a:t> &amp; </a:t>
            </a:r>
            <a:r>
              <a:rPr lang="es-ES" sz="4000" b="1" dirty="0" err="1"/>
              <a:t>Reducers</a:t>
            </a:r>
            <a:endParaRPr lang="es-ES" sz="40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74B8D06-1B41-4417-9136-7DF3E9C57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1833" y="3260941"/>
            <a:ext cx="4967292" cy="4263592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7D4FCF0-994F-4A94-88A0-F5C9B3997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42" y="3611365"/>
            <a:ext cx="9552038" cy="4927551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817F9B5-C86F-4BA8-BA2F-7E4FD031D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2" y="10633838"/>
            <a:ext cx="9364655" cy="1762891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798C044-071A-4751-AB42-4C5075662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28153" y="9910104"/>
            <a:ext cx="8655743" cy="2645950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0" name="Imagen 9" descr="Forma, Círculo&#10;&#10;Descripción generada automáticamente">
            <a:extLst>
              <a:ext uri="{FF2B5EF4-FFF2-40B4-BE49-F238E27FC236}">
                <a16:creationId xmlns:a16="http://schemas.microsoft.com/office/drawing/2014/main" id="{ACD291BE-4BEE-4A4E-A3D1-BFB4B54BB1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447" y="7672666"/>
            <a:ext cx="1589264" cy="1589264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D9F39FA-9D31-43B5-AD70-735A8E2086AA}"/>
              </a:ext>
            </a:extLst>
          </p:cNvPr>
          <p:cNvCxnSpPr>
            <a:cxnSpLocks/>
          </p:cNvCxnSpPr>
          <p:nvPr/>
        </p:nvCxnSpPr>
        <p:spPr>
          <a:xfrm flipV="1">
            <a:off x="5507665" y="8882809"/>
            <a:ext cx="0" cy="1366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94C55B06-0B4C-4352-93B2-1EAC3317C493}"/>
              </a:ext>
            </a:extLst>
          </p:cNvPr>
          <p:cNvCxnSpPr>
            <a:cxnSpLocks/>
          </p:cNvCxnSpPr>
          <p:nvPr/>
        </p:nvCxnSpPr>
        <p:spPr>
          <a:xfrm>
            <a:off x="18417209" y="8003277"/>
            <a:ext cx="0" cy="14915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9E8AF89A-76A2-4296-B817-9D99A62B8E9F}"/>
              </a:ext>
            </a:extLst>
          </p:cNvPr>
          <p:cNvCxnSpPr>
            <a:cxnSpLocks/>
          </p:cNvCxnSpPr>
          <p:nvPr/>
        </p:nvCxnSpPr>
        <p:spPr>
          <a:xfrm>
            <a:off x="10816181" y="5547730"/>
            <a:ext cx="43806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B8862CAB-8FD0-43E8-9AE0-0BC9FCFC8D88}"/>
              </a:ext>
            </a:extLst>
          </p:cNvPr>
          <p:cNvCxnSpPr>
            <a:cxnSpLocks/>
          </p:cNvCxnSpPr>
          <p:nvPr/>
        </p:nvCxnSpPr>
        <p:spPr>
          <a:xfrm>
            <a:off x="14125507" y="8669425"/>
            <a:ext cx="1742171" cy="7779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20B82683-1832-4001-8E86-F66EA9D70073}"/>
              </a:ext>
            </a:extLst>
          </p:cNvPr>
          <p:cNvCxnSpPr>
            <a:cxnSpLocks/>
          </p:cNvCxnSpPr>
          <p:nvPr/>
        </p:nvCxnSpPr>
        <p:spPr>
          <a:xfrm flipH="1" flipV="1">
            <a:off x="14035886" y="8994525"/>
            <a:ext cx="1214920" cy="5348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013E2635-1E8D-4490-B617-8704FAE4B175}"/>
              </a:ext>
            </a:extLst>
          </p:cNvPr>
          <p:cNvCxnSpPr>
            <a:cxnSpLocks/>
          </p:cNvCxnSpPr>
          <p:nvPr/>
        </p:nvCxnSpPr>
        <p:spPr>
          <a:xfrm flipH="1">
            <a:off x="10766334" y="9261930"/>
            <a:ext cx="1424872" cy="987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552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DFE15B0-AA0E-472D-913B-6A1BA5ED08ED}"/>
              </a:ext>
            </a:extLst>
          </p:cNvPr>
          <p:cNvSpPr txBox="1"/>
          <p:nvPr/>
        </p:nvSpPr>
        <p:spPr>
          <a:xfrm>
            <a:off x="1859954" y="4178411"/>
            <a:ext cx="121947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dirty="0"/>
              <a:t>¿Qué es </a:t>
            </a:r>
            <a:r>
              <a:rPr lang="es-ES" sz="4000" b="1" dirty="0" err="1"/>
              <a:t>NgRx</a:t>
            </a:r>
            <a:r>
              <a:rPr lang="es-ES" sz="4000" b="1" dirty="0"/>
              <a:t>? </a:t>
            </a:r>
            <a:r>
              <a:rPr lang="es-ES" sz="4000" b="1" dirty="0" err="1"/>
              <a:t>Selectors</a:t>
            </a:r>
            <a:endParaRPr lang="es-ES" sz="4000" b="1" dirty="0"/>
          </a:p>
        </p:txBody>
      </p:sp>
      <p:pic>
        <p:nvPicPr>
          <p:cNvPr id="2" name="Imagen 1" descr="Imagen que contiene computadora&#10;&#10;Descripción generada automáticamente">
            <a:extLst>
              <a:ext uri="{FF2B5EF4-FFF2-40B4-BE49-F238E27FC236}">
                <a16:creationId xmlns:a16="http://schemas.microsoft.com/office/drawing/2014/main" id="{F00247D7-9468-4422-B134-23369EA08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6755" y="4813116"/>
            <a:ext cx="9345575" cy="607462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C3A2A5D-313B-4C83-9C8D-B99FE010C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954" y="5724084"/>
            <a:ext cx="10331252" cy="4589497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1718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reloj, computadora&#10;&#10;Descripción generada automáticamente">
            <a:extLst>
              <a:ext uri="{FF2B5EF4-FFF2-40B4-BE49-F238E27FC236}">
                <a16:creationId xmlns:a16="http://schemas.microsoft.com/office/drawing/2014/main" id="{AEC123E1-416C-4F70-8B9E-379A48EED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0543" y="6013769"/>
            <a:ext cx="10822778" cy="51516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6DB451C-FC61-439C-9001-CC1DA6144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92" y="4510522"/>
            <a:ext cx="11292753" cy="7880462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B370AD1-92B8-4BB9-81D0-C992FE75ADE3}"/>
              </a:ext>
            </a:extLst>
          </p:cNvPr>
          <p:cNvSpPr txBox="1"/>
          <p:nvPr/>
        </p:nvSpPr>
        <p:spPr>
          <a:xfrm>
            <a:off x="625773" y="2904844"/>
            <a:ext cx="121947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dirty="0"/>
              <a:t>¿Qué es </a:t>
            </a:r>
            <a:r>
              <a:rPr lang="es-ES" sz="4000" b="1" dirty="0" err="1"/>
              <a:t>NgRx</a:t>
            </a:r>
            <a:r>
              <a:rPr lang="es-ES" sz="4000" b="1" dirty="0"/>
              <a:t>? </a:t>
            </a:r>
            <a:r>
              <a:rPr lang="es-ES" sz="4000" b="1" dirty="0" err="1"/>
              <a:t>Effects</a:t>
            </a:r>
            <a:endParaRPr lang="es-ES" sz="4000" b="1" dirty="0"/>
          </a:p>
        </p:txBody>
      </p:sp>
    </p:spTree>
    <p:extLst>
      <p:ext uri="{BB962C8B-B14F-4D97-AF65-F5344CB8AC3E}">
        <p14:creationId xmlns:p14="http://schemas.microsoft.com/office/powerpoint/2010/main" val="1362236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DFE15B0-AA0E-472D-913B-6A1BA5ED08ED}"/>
              </a:ext>
            </a:extLst>
          </p:cNvPr>
          <p:cNvSpPr txBox="1"/>
          <p:nvPr/>
        </p:nvSpPr>
        <p:spPr>
          <a:xfrm>
            <a:off x="1291985" y="2215734"/>
            <a:ext cx="121947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dirty="0"/>
              <a:t>Container/</a:t>
            </a:r>
            <a:r>
              <a:rPr lang="es-ES" sz="4000" b="1" dirty="0" err="1"/>
              <a:t>Presentational</a:t>
            </a:r>
            <a:r>
              <a:rPr lang="es-ES" sz="4000" b="1" dirty="0"/>
              <a:t> </a:t>
            </a:r>
            <a:r>
              <a:rPr lang="es-ES" sz="4000" b="1" dirty="0" err="1"/>
              <a:t>Components</a:t>
            </a:r>
            <a:endParaRPr lang="es-ES" sz="4000" b="1" dirty="0"/>
          </a:p>
        </p:txBody>
      </p:sp>
      <p:pic>
        <p:nvPicPr>
          <p:cNvPr id="4" name="Imagen 3" descr="Forma, Círculo&#10;&#10;Descripción generada automáticamente">
            <a:extLst>
              <a:ext uri="{FF2B5EF4-FFF2-40B4-BE49-F238E27FC236}">
                <a16:creationId xmlns:a16="http://schemas.microsoft.com/office/drawing/2014/main" id="{F95E3A67-4070-48D0-8608-CD7F1F85B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92" y="6858000"/>
            <a:ext cx="2192497" cy="2192497"/>
          </a:xfrm>
          <a:prstGeom prst="rect">
            <a:avLst/>
          </a:prstGeom>
        </p:spPr>
      </p:pic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B6BBDB7E-122F-4645-A925-47C8F52EA17B}"/>
              </a:ext>
            </a:extLst>
          </p:cNvPr>
          <p:cNvSpPr/>
          <p:nvPr/>
        </p:nvSpPr>
        <p:spPr>
          <a:xfrm>
            <a:off x="11241965" y="3114035"/>
            <a:ext cx="2152352" cy="1967055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app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1E72C221-3A3B-497D-B094-52B67FD62C3C}"/>
              </a:ext>
            </a:extLst>
          </p:cNvPr>
          <p:cNvSpPr/>
          <p:nvPr/>
        </p:nvSpPr>
        <p:spPr>
          <a:xfrm>
            <a:off x="4030706" y="6599593"/>
            <a:ext cx="2152352" cy="1967055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home-page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5B3B23D5-E711-46C1-B053-41C94E0C09FC}"/>
              </a:ext>
            </a:extLst>
          </p:cNvPr>
          <p:cNvSpPr/>
          <p:nvPr/>
        </p:nvSpPr>
        <p:spPr>
          <a:xfrm>
            <a:off x="17438384" y="6858000"/>
            <a:ext cx="2152352" cy="1967055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detail</a:t>
            </a:r>
            <a:r>
              <a:rPr lang="es-ES" sz="2400" b="1" dirty="0">
                <a:solidFill>
                  <a:schemeClr val="bg1"/>
                </a:solidFill>
              </a:rPr>
              <a:t>-page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7EBCB1CB-0C1A-432E-B4EC-63930DE93F4E}"/>
              </a:ext>
            </a:extLst>
          </p:cNvPr>
          <p:cNvSpPr/>
          <p:nvPr/>
        </p:nvSpPr>
        <p:spPr>
          <a:xfrm>
            <a:off x="2083989" y="10189139"/>
            <a:ext cx="2152352" cy="1967055"/>
          </a:xfrm>
          <a:prstGeom prst="flowChartConnector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item-list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BE8512AB-61CA-4C26-86DF-2B2351E16770}"/>
              </a:ext>
            </a:extLst>
          </p:cNvPr>
          <p:cNvSpPr/>
          <p:nvPr/>
        </p:nvSpPr>
        <p:spPr>
          <a:xfrm>
            <a:off x="5867853" y="10189144"/>
            <a:ext cx="2152352" cy="1967055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other-component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302D5A48-8D8D-4791-A1D3-6A5D101AAB23}"/>
              </a:ext>
            </a:extLst>
          </p:cNvPr>
          <p:cNvSpPr/>
          <p:nvPr/>
        </p:nvSpPr>
        <p:spPr>
          <a:xfrm>
            <a:off x="15601237" y="10189144"/>
            <a:ext cx="2152352" cy="1967055"/>
          </a:xfrm>
          <a:prstGeom prst="flowChartConnector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item-list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Diagrama de flujo: conector 11">
            <a:extLst>
              <a:ext uri="{FF2B5EF4-FFF2-40B4-BE49-F238E27FC236}">
                <a16:creationId xmlns:a16="http://schemas.microsoft.com/office/drawing/2014/main" id="{17EAE1C0-338F-4B9A-B849-708DCF6040E0}"/>
              </a:ext>
            </a:extLst>
          </p:cNvPr>
          <p:cNvSpPr/>
          <p:nvPr/>
        </p:nvSpPr>
        <p:spPr>
          <a:xfrm>
            <a:off x="19285218" y="10189140"/>
            <a:ext cx="2152352" cy="1967055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another-component</a:t>
            </a:r>
            <a:endParaRPr lang="en-US" sz="3200" b="1" dirty="0">
              <a:solidFill>
                <a:schemeClr val="bg1"/>
              </a:solidFill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B7610C9-EAD2-4957-816F-D2A3E5E97D7F}"/>
              </a:ext>
            </a:extLst>
          </p:cNvPr>
          <p:cNvCxnSpPr>
            <a:cxnSpLocks/>
            <a:stCxn id="7" idx="5"/>
            <a:endCxn id="10" idx="0"/>
          </p:cNvCxnSpPr>
          <p:nvPr/>
        </p:nvCxnSpPr>
        <p:spPr>
          <a:xfrm>
            <a:off x="5867853" y="8278579"/>
            <a:ext cx="1076176" cy="1910565"/>
          </a:xfrm>
          <a:prstGeom prst="line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A876235-34DA-405E-971C-B11E3CFAA72B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 flipH="1">
            <a:off x="3160165" y="8278579"/>
            <a:ext cx="1185746" cy="1910560"/>
          </a:xfrm>
          <a:prstGeom prst="line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00E63A7-B394-410C-83AA-B6E3466C8782}"/>
              </a:ext>
            </a:extLst>
          </p:cNvPr>
          <p:cNvCxnSpPr>
            <a:cxnSpLocks/>
            <a:stCxn id="5" idx="2"/>
            <a:endCxn id="7" idx="7"/>
          </p:cNvCxnSpPr>
          <p:nvPr/>
        </p:nvCxnSpPr>
        <p:spPr>
          <a:xfrm flipH="1">
            <a:off x="5867853" y="4097563"/>
            <a:ext cx="5374112" cy="27900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8E8F3F95-6B37-4C5A-8FBC-58E436A63547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13394317" y="4097563"/>
            <a:ext cx="4359272" cy="30485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0C2038A-3697-4AA2-A2F3-EBA7D9FA5DF1}"/>
              </a:ext>
            </a:extLst>
          </p:cNvPr>
          <p:cNvCxnSpPr>
            <a:cxnSpLocks/>
            <a:stCxn id="8" idx="5"/>
            <a:endCxn id="12" idx="0"/>
          </p:cNvCxnSpPr>
          <p:nvPr/>
        </p:nvCxnSpPr>
        <p:spPr>
          <a:xfrm>
            <a:off x="19275531" y="8536986"/>
            <a:ext cx="1085863" cy="1652154"/>
          </a:xfrm>
          <a:prstGeom prst="line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755852E8-7A06-47EE-AC82-3C39BC584442}"/>
              </a:ext>
            </a:extLst>
          </p:cNvPr>
          <p:cNvCxnSpPr>
            <a:cxnSpLocks/>
            <a:stCxn id="8" idx="3"/>
            <a:endCxn id="11" idx="0"/>
          </p:cNvCxnSpPr>
          <p:nvPr/>
        </p:nvCxnSpPr>
        <p:spPr>
          <a:xfrm flipH="1">
            <a:off x="16677413" y="8536986"/>
            <a:ext cx="1076176" cy="1652158"/>
          </a:xfrm>
          <a:prstGeom prst="line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01AC2BF2-16F0-4715-9386-3007307C46E1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13414389" y="7954249"/>
            <a:ext cx="3919409" cy="0"/>
          </a:xfrm>
          <a:prstGeom prst="straightConnector1">
            <a:avLst/>
          </a:prstGeom>
          <a:ln w="38100"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77C7EAE0-8927-48DE-8DAC-73AE0D89DAF8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464595" y="7954249"/>
            <a:ext cx="4757297" cy="0"/>
          </a:xfrm>
          <a:prstGeom prst="straightConnector1">
            <a:avLst/>
          </a:prstGeom>
          <a:ln w="38100"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689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DFE15B0-AA0E-472D-913B-6A1BA5ED08ED}"/>
              </a:ext>
            </a:extLst>
          </p:cNvPr>
          <p:cNvSpPr txBox="1"/>
          <p:nvPr/>
        </p:nvSpPr>
        <p:spPr>
          <a:xfrm>
            <a:off x="1291985" y="2215734"/>
            <a:ext cx="121947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/>
              <a:t>Estrategia de detección de cambios OnPush</a:t>
            </a:r>
            <a:endParaRPr lang="es-ES" sz="4000" b="1" dirty="0"/>
          </a:p>
        </p:txBody>
      </p:sp>
      <p:pic>
        <p:nvPicPr>
          <p:cNvPr id="3" name="Imagen 2" descr="Imagen que contiene foto, firmar, tráfico, luz&#10;&#10;Descripción generada automáticamente">
            <a:extLst>
              <a:ext uri="{FF2B5EF4-FFF2-40B4-BE49-F238E27FC236}">
                <a16:creationId xmlns:a16="http://schemas.microsoft.com/office/drawing/2014/main" id="{38D7C2FE-5783-4EDE-AFF2-FE6ED7ACB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06" y="5087119"/>
            <a:ext cx="8799912" cy="5133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 descr="Imagen que contiene firmar, tráfico, calle, luz&#10;&#10;Descripción generada automáticamente">
            <a:extLst>
              <a:ext uri="{FF2B5EF4-FFF2-40B4-BE49-F238E27FC236}">
                <a16:creationId xmlns:a16="http://schemas.microsoft.com/office/drawing/2014/main" id="{621D013B-2C74-4B73-9DB1-AD913296C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898" y="5087119"/>
            <a:ext cx="9032168" cy="5133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6694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E0D66-42ED-4346-B059-526D52916D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Tomando el control</a:t>
            </a:r>
          </a:p>
        </p:txBody>
      </p:sp>
    </p:spTree>
    <p:extLst>
      <p:ext uri="{BB962C8B-B14F-4D97-AF65-F5344CB8AC3E}">
        <p14:creationId xmlns:p14="http://schemas.microsoft.com/office/powerpoint/2010/main" val="2046215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DFE15B0-AA0E-472D-913B-6A1BA5ED08ED}"/>
              </a:ext>
            </a:extLst>
          </p:cNvPr>
          <p:cNvSpPr txBox="1"/>
          <p:nvPr/>
        </p:nvSpPr>
        <p:spPr>
          <a:xfrm>
            <a:off x="1291985" y="2215734"/>
            <a:ext cx="121947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dirty="0"/>
              <a:t>Implantación gradual del estado centralizado: Escenario inicial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9652DC01-1342-4128-BEE0-F935F1995234}"/>
              </a:ext>
            </a:extLst>
          </p:cNvPr>
          <p:cNvSpPr/>
          <p:nvPr/>
        </p:nvSpPr>
        <p:spPr>
          <a:xfrm>
            <a:off x="8637901" y="5743927"/>
            <a:ext cx="2152352" cy="1967055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app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8973D137-9ED5-4123-83D8-59D6DD52AA0D}"/>
              </a:ext>
            </a:extLst>
          </p:cNvPr>
          <p:cNvSpPr/>
          <p:nvPr/>
        </p:nvSpPr>
        <p:spPr>
          <a:xfrm>
            <a:off x="6700905" y="8130589"/>
            <a:ext cx="2152353" cy="1967055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home</a:t>
            </a:r>
            <a:endParaRPr lang="en-US" sz="2800" b="1" dirty="0"/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A7081A1E-3BD0-447D-9A3B-AE8071396F38}"/>
              </a:ext>
            </a:extLst>
          </p:cNvPr>
          <p:cNvSpPr/>
          <p:nvPr/>
        </p:nvSpPr>
        <p:spPr>
          <a:xfrm>
            <a:off x="13721793" y="5795061"/>
            <a:ext cx="2043956" cy="1845818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question-group</a:t>
            </a:r>
            <a:endParaRPr lang="en-US" sz="3200" b="1" dirty="0"/>
          </a:p>
        </p:txBody>
      </p:sp>
      <p:sp>
        <p:nvSpPr>
          <p:cNvPr id="29" name="Diagrama de flujo: conector 28">
            <a:extLst>
              <a:ext uri="{FF2B5EF4-FFF2-40B4-BE49-F238E27FC236}">
                <a16:creationId xmlns:a16="http://schemas.microsoft.com/office/drawing/2014/main" id="{E4AA716B-50E5-4EF4-AF2F-942314C34DDE}"/>
              </a:ext>
            </a:extLst>
          </p:cNvPr>
          <p:cNvSpPr/>
          <p:nvPr/>
        </p:nvSpPr>
        <p:spPr>
          <a:xfrm>
            <a:off x="12463848" y="8590318"/>
            <a:ext cx="2043957" cy="1845818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content</a:t>
            </a:r>
            <a:endParaRPr lang="en-US" sz="3200" b="1" dirty="0"/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7153E47E-B16E-4D8E-B4AE-25A674BD11EB}"/>
              </a:ext>
            </a:extLst>
          </p:cNvPr>
          <p:cNvSpPr/>
          <p:nvPr/>
        </p:nvSpPr>
        <p:spPr>
          <a:xfrm>
            <a:off x="10286888" y="10541647"/>
            <a:ext cx="2043956" cy="1845818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questions</a:t>
            </a:r>
            <a:endParaRPr lang="en-US" sz="3200" b="1" dirty="0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17759B60-C8A0-4F5B-AC8C-5206880FCBA6}"/>
              </a:ext>
            </a:extLst>
          </p:cNvPr>
          <p:cNvSpPr/>
          <p:nvPr/>
        </p:nvSpPr>
        <p:spPr>
          <a:xfrm>
            <a:off x="10880902" y="4231869"/>
            <a:ext cx="2600266" cy="134326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services</a:t>
            </a:r>
            <a:endParaRPr lang="en-US" sz="3200" b="1" dirty="0"/>
          </a:p>
        </p:txBody>
      </p:sp>
      <p:cxnSp>
        <p:nvCxnSpPr>
          <p:cNvPr id="32" name="Conector: curvado 31">
            <a:extLst>
              <a:ext uri="{FF2B5EF4-FFF2-40B4-BE49-F238E27FC236}">
                <a16:creationId xmlns:a16="http://schemas.microsoft.com/office/drawing/2014/main" id="{1964DD2C-230D-4CEF-AA0A-D7C19826730A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10800000" flipV="1">
            <a:off x="7777083" y="6727455"/>
            <a:ext cx="860819" cy="140313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: curvado 32">
            <a:extLst>
              <a:ext uri="{FF2B5EF4-FFF2-40B4-BE49-F238E27FC236}">
                <a16:creationId xmlns:a16="http://schemas.microsoft.com/office/drawing/2014/main" id="{D6B31833-837B-4F51-95A3-AC0B3F69B9EF}"/>
              </a:ext>
            </a:extLst>
          </p:cNvPr>
          <p:cNvCxnSpPr>
            <a:cxnSpLocks/>
            <a:stCxn id="31" idx="1"/>
            <a:endCxn id="26" idx="0"/>
          </p:cNvCxnSpPr>
          <p:nvPr/>
        </p:nvCxnSpPr>
        <p:spPr>
          <a:xfrm rot="10800000" flipV="1">
            <a:off x="9714078" y="4903503"/>
            <a:ext cx="1166825" cy="84042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curvado 33">
            <a:extLst>
              <a:ext uri="{FF2B5EF4-FFF2-40B4-BE49-F238E27FC236}">
                <a16:creationId xmlns:a16="http://schemas.microsoft.com/office/drawing/2014/main" id="{F280192B-ECF1-4D78-A3D1-27D22FE70F93}"/>
              </a:ext>
            </a:extLst>
          </p:cNvPr>
          <p:cNvCxnSpPr>
            <a:cxnSpLocks/>
            <a:stCxn id="28" idx="4"/>
            <a:endCxn id="29" idx="0"/>
          </p:cNvCxnSpPr>
          <p:nvPr/>
        </p:nvCxnSpPr>
        <p:spPr>
          <a:xfrm rot="5400000">
            <a:off x="13640080" y="7486626"/>
            <a:ext cx="949439" cy="125794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: curvado 34">
            <a:extLst>
              <a:ext uri="{FF2B5EF4-FFF2-40B4-BE49-F238E27FC236}">
                <a16:creationId xmlns:a16="http://schemas.microsoft.com/office/drawing/2014/main" id="{2F039D09-E7B6-4AC8-A1BC-46A17C355542}"/>
              </a:ext>
            </a:extLst>
          </p:cNvPr>
          <p:cNvCxnSpPr>
            <a:cxnSpLocks/>
            <a:endCxn id="30" idx="7"/>
          </p:cNvCxnSpPr>
          <p:nvPr/>
        </p:nvCxnSpPr>
        <p:spPr>
          <a:xfrm rot="10800000" flipV="1">
            <a:off x="12031514" y="10165823"/>
            <a:ext cx="731666" cy="646138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E712D35F-2FCA-48AD-B162-389258B3BC71}"/>
              </a:ext>
            </a:extLst>
          </p:cNvPr>
          <p:cNvSpPr/>
          <p:nvPr/>
        </p:nvSpPr>
        <p:spPr>
          <a:xfrm>
            <a:off x="15059655" y="8590319"/>
            <a:ext cx="2043957" cy="1845818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summary</a:t>
            </a:r>
            <a:endParaRPr lang="en-US" sz="3200" b="1" dirty="0"/>
          </a:p>
        </p:txBody>
      </p:sp>
      <p:cxnSp>
        <p:nvCxnSpPr>
          <p:cNvPr id="37" name="Conector: curvado 36">
            <a:extLst>
              <a:ext uri="{FF2B5EF4-FFF2-40B4-BE49-F238E27FC236}">
                <a16:creationId xmlns:a16="http://schemas.microsoft.com/office/drawing/2014/main" id="{A56255BD-7D2D-43A2-A44A-061530225FC4}"/>
              </a:ext>
            </a:extLst>
          </p:cNvPr>
          <p:cNvCxnSpPr>
            <a:cxnSpLocks/>
            <a:stCxn id="28" idx="4"/>
            <a:endCxn id="36" idx="0"/>
          </p:cNvCxnSpPr>
          <p:nvPr/>
        </p:nvCxnSpPr>
        <p:spPr>
          <a:xfrm rot="16200000" flipH="1">
            <a:off x="14937982" y="7446667"/>
            <a:ext cx="949440" cy="1337863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: curvado 37">
            <a:extLst>
              <a:ext uri="{FF2B5EF4-FFF2-40B4-BE49-F238E27FC236}">
                <a16:creationId xmlns:a16="http://schemas.microsoft.com/office/drawing/2014/main" id="{25895D0D-9350-4CE9-BB17-73B770FF352D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13481168" y="4597586"/>
            <a:ext cx="1262603" cy="119747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4211FE55-0E2B-45FC-BD57-949B883C2E9D}"/>
              </a:ext>
            </a:extLst>
          </p:cNvPr>
          <p:cNvSpPr txBox="1"/>
          <p:nvPr/>
        </p:nvSpPr>
        <p:spPr>
          <a:xfrm>
            <a:off x="14451786" y="4366753"/>
            <a:ext cx="259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question-group</a:t>
            </a:r>
            <a:endParaRPr lang="en-US" sz="2400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76EB3E2D-7D39-41C6-81CA-D74C1978D531}"/>
              </a:ext>
            </a:extLst>
          </p:cNvPr>
          <p:cNvSpPr txBox="1"/>
          <p:nvPr/>
        </p:nvSpPr>
        <p:spPr>
          <a:xfrm>
            <a:off x="7691081" y="4672671"/>
            <a:ext cx="259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question-groups</a:t>
            </a:r>
            <a:endParaRPr lang="en-US" sz="2400" dirty="0"/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0866C17D-680A-4177-BE1B-3065C1C692FF}"/>
              </a:ext>
            </a:extLst>
          </p:cNvPr>
          <p:cNvCxnSpPr>
            <a:cxnSpLocks/>
          </p:cNvCxnSpPr>
          <p:nvPr/>
        </p:nvCxnSpPr>
        <p:spPr>
          <a:xfrm>
            <a:off x="10790253" y="6603558"/>
            <a:ext cx="28860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adroTexto 46">
            <a:extLst>
              <a:ext uri="{FF2B5EF4-FFF2-40B4-BE49-F238E27FC236}">
                <a16:creationId xmlns:a16="http://schemas.microsoft.com/office/drawing/2014/main" id="{1B30BC7B-0362-4BA3-AA60-517D064A8E5E}"/>
              </a:ext>
            </a:extLst>
          </p:cNvPr>
          <p:cNvSpPr txBox="1"/>
          <p:nvPr/>
        </p:nvSpPr>
        <p:spPr>
          <a:xfrm>
            <a:off x="11165944" y="6047000"/>
            <a:ext cx="259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questionGroupId</a:t>
            </a:r>
            <a:endParaRPr lang="en-US" sz="2400" dirty="0"/>
          </a:p>
        </p:txBody>
      </p:sp>
      <p:cxnSp>
        <p:nvCxnSpPr>
          <p:cNvPr id="20" name="Conector: curvado 19">
            <a:extLst>
              <a:ext uri="{FF2B5EF4-FFF2-40B4-BE49-F238E27FC236}">
                <a16:creationId xmlns:a16="http://schemas.microsoft.com/office/drawing/2014/main" id="{1B3B1E22-090F-4764-AA24-2BD7ECFAE8CB}"/>
              </a:ext>
            </a:extLst>
          </p:cNvPr>
          <p:cNvCxnSpPr>
            <a:cxnSpLocks/>
            <a:stCxn id="30" idx="0"/>
            <a:endCxn id="29" idx="2"/>
          </p:cNvCxnSpPr>
          <p:nvPr/>
        </p:nvCxnSpPr>
        <p:spPr>
          <a:xfrm rot="5400000" flipH="1" flipV="1">
            <a:off x="11372147" y="9449946"/>
            <a:ext cx="1028420" cy="115498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curvado 20">
            <a:extLst>
              <a:ext uri="{FF2B5EF4-FFF2-40B4-BE49-F238E27FC236}">
                <a16:creationId xmlns:a16="http://schemas.microsoft.com/office/drawing/2014/main" id="{43B9699E-038C-4C52-9D52-BF6F34C639C1}"/>
              </a:ext>
            </a:extLst>
          </p:cNvPr>
          <p:cNvCxnSpPr>
            <a:cxnSpLocks/>
            <a:stCxn id="29" idx="1"/>
            <a:endCxn id="28" idx="2"/>
          </p:cNvCxnSpPr>
          <p:nvPr/>
        </p:nvCxnSpPr>
        <p:spPr>
          <a:xfrm rot="5400000" flipH="1" flipV="1">
            <a:off x="12171155" y="7309994"/>
            <a:ext cx="2142662" cy="95861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curvado 21">
            <a:extLst>
              <a:ext uri="{FF2B5EF4-FFF2-40B4-BE49-F238E27FC236}">
                <a16:creationId xmlns:a16="http://schemas.microsoft.com/office/drawing/2014/main" id="{4BB63B29-9787-4E89-BF99-0F1D74DE867E}"/>
              </a:ext>
            </a:extLst>
          </p:cNvPr>
          <p:cNvCxnSpPr/>
          <p:nvPr/>
        </p:nvCxnSpPr>
        <p:spPr>
          <a:xfrm>
            <a:off x="15811801" y="6639650"/>
            <a:ext cx="1038532" cy="214266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: curvado 22">
            <a:extLst>
              <a:ext uri="{FF2B5EF4-FFF2-40B4-BE49-F238E27FC236}">
                <a16:creationId xmlns:a16="http://schemas.microsoft.com/office/drawing/2014/main" id="{51BAA45B-EE16-4EDF-8F49-45ABAFD1F37B}"/>
              </a:ext>
            </a:extLst>
          </p:cNvPr>
          <p:cNvCxnSpPr>
            <a:cxnSpLocks/>
            <a:endCxn id="31" idx="3"/>
          </p:cNvCxnSpPr>
          <p:nvPr/>
        </p:nvCxnSpPr>
        <p:spPr>
          <a:xfrm rot="16200000" flipV="1">
            <a:off x="13272334" y="5112339"/>
            <a:ext cx="1051301" cy="63363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B73E385-B2D8-4DD9-A20B-CEBEB489A9E0}"/>
              </a:ext>
            </a:extLst>
          </p:cNvPr>
          <p:cNvSpPr txBox="1"/>
          <p:nvPr/>
        </p:nvSpPr>
        <p:spPr>
          <a:xfrm>
            <a:off x="9932018" y="9266362"/>
            <a:ext cx="1930391" cy="473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addQuestion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7330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DFE15B0-AA0E-472D-913B-6A1BA5ED08ED}"/>
              </a:ext>
            </a:extLst>
          </p:cNvPr>
          <p:cNvSpPr txBox="1"/>
          <p:nvPr/>
        </p:nvSpPr>
        <p:spPr>
          <a:xfrm>
            <a:off x="1291985" y="2215734"/>
            <a:ext cx="121947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dirty="0"/>
              <a:t>Implantación gradual del estado centralizado: Primeras adaptaciones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1878A814-A9A5-4CA1-87F8-70EF384DF3CF}"/>
              </a:ext>
            </a:extLst>
          </p:cNvPr>
          <p:cNvSpPr/>
          <p:nvPr/>
        </p:nvSpPr>
        <p:spPr>
          <a:xfrm>
            <a:off x="18039900" y="2783362"/>
            <a:ext cx="3544702" cy="1343269"/>
          </a:xfrm>
          <a:prstGeom prst="roundRect">
            <a:avLst/>
          </a:prstGeom>
          <a:solidFill>
            <a:srgbClr val="FF66CC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QuestionGroupsService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9" name="Imagen 8" descr="Forma, Círculo&#10;&#10;Descripción generada automáticamente">
            <a:extLst>
              <a:ext uri="{FF2B5EF4-FFF2-40B4-BE49-F238E27FC236}">
                <a16:creationId xmlns:a16="http://schemas.microsoft.com/office/drawing/2014/main" id="{F0FAA6ED-A7FC-4F58-80DE-0F28DDC3A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629" y="7976439"/>
            <a:ext cx="1589264" cy="1589264"/>
          </a:xfrm>
          <a:prstGeom prst="rect">
            <a:avLst/>
          </a:prstGeom>
        </p:spPr>
      </p:pic>
      <p:sp>
        <p:nvSpPr>
          <p:cNvPr id="12" name="Diagrama de flujo: conector 11">
            <a:extLst>
              <a:ext uri="{FF2B5EF4-FFF2-40B4-BE49-F238E27FC236}">
                <a16:creationId xmlns:a16="http://schemas.microsoft.com/office/drawing/2014/main" id="{06EB662A-96CE-4A9D-9138-DC9C24EF0C83}"/>
              </a:ext>
            </a:extLst>
          </p:cNvPr>
          <p:cNvSpPr/>
          <p:nvPr/>
        </p:nvSpPr>
        <p:spPr>
          <a:xfrm>
            <a:off x="2794682" y="10888227"/>
            <a:ext cx="2152353" cy="1967055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actions-menu</a:t>
            </a:r>
            <a:endParaRPr lang="en-US" sz="2800" b="1" dirty="0"/>
          </a:p>
        </p:txBody>
      </p:sp>
      <p:sp>
        <p:nvSpPr>
          <p:cNvPr id="14" name="Diagrama de flujo: conector 13">
            <a:extLst>
              <a:ext uri="{FF2B5EF4-FFF2-40B4-BE49-F238E27FC236}">
                <a16:creationId xmlns:a16="http://schemas.microsoft.com/office/drawing/2014/main" id="{6FA7DA0F-DB57-4770-8DAA-364F10943A2D}"/>
              </a:ext>
            </a:extLst>
          </p:cNvPr>
          <p:cNvSpPr/>
          <p:nvPr/>
        </p:nvSpPr>
        <p:spPr>
          <a:xfrm>
            <a:off x="4731678" y="4440447"/>
            <a:ext cx="2152352" cy="1967055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app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6" name="Diagrama de flujo: conector 15">
            <a:extLst>
              <a:ext uri="{FF2B5EF4-FFF2-40B4-BE49-F238E27FC236}">
                <a16:creationId xmlns:a16="http://schemas.microsoft.com/office/drawing/2014/main" id="{04355AC9-F7CB-4039-BC40-034E62EDF02F}"/>
              </a:ext>
            </a:extLst>
          </p:cNvPr>
          <p:cNvSpPr/>
          <p:nvPr/>
        </p:nvSpPr>
        <p:spPr>
          <a:xfrm>
            <a:off x="2794682" y="6827109"/>
            <a:ext cx="2152353" cy="1967055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home-page</a:t>
            </a:r>
            <a:endParaRPr lang="en-US" sz="2800" b="1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AB76720-14E7-45F4-A2B7-3C58DB41D72C}"/>
              </a:ext>
            </a:extLst>
          </p:cNvPr>
          <p:cNvSpPr/>
          <p:nvPr/>
        </p:nvSpPr>
        <p:spPr>
          <a:xfrm rot="19019670">
            <a:off x="1870407" y="4555963"/>
            <a:ext cx="6062903" cy="4028949"/>
          </a:xfrm>
          <a:prstGeom prst="ellipse">
            <a:avLst/>
          </a:prstGeom>
          <a:noFill/>
          <a:ln w="6350">
            <a:solidFill>
              <a:srgbClr val="4A08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DA1E01F8-718D-4FFE-93E1-69969A3090AE}"/>
              </a:ext>
            </a:extLst>
          </p:cNvPr>
          <p:cNvSpPr/>
          <p:nvPr/>
        </p:nvSpPr>
        <p:spPr>
          <a:xfrm>
            <a:off x="8874856" y="8099437"/>
            <a:ext cx="3347369" cy="134326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selectQuestionGroups</a:t>
            </a:r>
            <a:endParaRPr lang="en-US" sz="3200" b="1" dirty="0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4C5BC6DA-DAA8-410E-B810-1308C1CA2F9C}"/>
              </a:ext>
            </a:extLst>
          </p:cNvPr>
          <p:cNvSpPr/>
          <p:nvPr/>
        </p:nvSpPr>
        <p:spPr>
          <a:xfrm>
            <a:off x="17013998" y="6766482"/>
            <a:ext cx="5596506" cy="318717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load</a:t>
            </a:r>
          </a:p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loadSuccess</a:t>
            </a:r>
            <a:endParaRPr lang="es-ES" sz="2400" b="1" dirty="0">
              <a:solidFill>
                <a:schemeClr val="bg1"/>
              </a:solidFill>
            </a:endParaRPr>
          </a:p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loadError</a:t>
            </a:r>
            <a:endParaRPr lang="es-ES" sz="2400" b="1" dirty="0">
              <a:solidFill>
                <a:schemeClr val="bg1"/>
              </a:solidFill>
            </a:endParaRPr>
          </a:p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create</a:t>
            </a:r>
            <a:endParaRPr lang="es-ES" sz="2400" b="1" dirty="0">
              <a:solidFill>
                <a:schemeClr val="bg1"/>
              </a:solidFill>
            </a:endParaRPr>
          </a:p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createSuccess</a:t>
            </a:r>
            <a:endParaRPr lang="es-ES" sz="2400" b="1" dirty="0">
              <a:solidFill>
                <a:schemeClr val="bg1"/>
              </a:solidFill>
            </a:endParaRPr>
          </a:p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createError</a:t>
            </a:r>
            <a:endParaRPr lang="es-ES" sz="2400" b="1" dirty="0">
              <a:solidFill>
                <a:schemeClr val="bg1"/>
              </a:solidFill>
            </a:endParaRPr>
          </a:p>
          <a:p>
            <a:pPr algn="ctr"/>
            <a:r>
              <a:rPr lang="es-ES" sz="2400" b="1" dirty="0">
                <a:solidFill>
                  <a:schemeClr val="bg1"/>
                </a:solidFill>
              </a:rPr>
              <a:t>…</a:t>
            </a:r>
            <a:endParaRPr lang="en-US" sz="3200" b="1" dirty="0">
              <a:solidFill>
                <a:srgbClr val="4A0851"/>
              </a:solidFill>
            </a:endParaRP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164053C3-F908-45B5-AF31-18E9F3A81AD0}"/>
              </a:ext>
            </a:extLst>
          </p:cNvPr>
          <p:cNvSpPr/>
          <p:nvPr/>
        </p:nvSpPr>
        <p:spPr>
          <a:xfrm>
            <a:off x="10935761" y="10278166"/>
            <a:ext cx="5596506" cy="318717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b="1" dirty="0">
              <a:solidFill>
                <a:srgbClr val="4A0851"/>
              </a:solidFill>
            </a:endParaRPr>
          </a:p>
          <a:p>
            <a:pPr algn="ctr"/>
            <a:r>
              <a:rPr lang="es-ES" sz="2400" b="1" dirty="0">
                <a:solidFill>
                  <a:schemeClr val="bg1"/>
                </a:solidFill>
              </a:rPr>
              <a:t>LOAD</a:t>
            </a:r>
          </a:p>
          <a:p>
            <a:pPr algn="ctr"/>
            <a:r>
              <a:rPr lang="es-ES" sz="2400" b="1" dirty="0">
                <a:solidFill>
                  <a:schemeClr val="bg1"/>
                </a:solidFill>
              </a:rPr>
              <a:t>LOAD_SUCCESS</a:t>
            </a:r>
          </a:p>
          <a:p>
            <a:pPr algn="ctr"/>
            <a:r>
              <a:rPr lang="es-ES" sz="2400" b="1" dirty="0">
                <a:solidFill>
                  <a:schemeClr val="bg1"/>
                </a:solidFill>
              </a:rPr>
              <a:t>LOAD_ERROR</a:t>
            </a:r>
          </a:p>
          <a:p>
            <a:pPr algn="ctr"/>
            <a:r>
              <a:rPr lang="es-ES" sz="2400" b="1" dirty="0">
                <a:solidFill>
                  <a:schemeClr val="bg1"/>
                </a:solidFill>
              </a:rPr>
              <a:t>CREATE</a:t>
            </a:r>
          </a:p>
          <a:p>
            <a:pPr algn="ctr"/>
            <a:r>
              <a:rPr lang="es-ES" sz="2400" b="1" dirty="0">
                <a:solidFill>
                  <a:schemeClr val="bg1"/>
                </a:solidFill>
              </a:rPr>
              <a:t>CREATE_SUCCESS</a:t>
            </a:r>
          </a:p>
          <a:p>
            <a:pPr algn="ctr"/>
            <a:r>
              <a:rPr lang="es-ES" sz="2400" b="1" dirty="0">
                <a:solidFill>
                  <a:schemeClr val="bg1"/>
                </a:solidFill>
              </a:rPr>
              <a:t>CREATE_ERROR</a:t>
            </a:r>
          </a:p>
          <a:p>
            <a:pPr algn="ctr"/>
            <a:r>
              <a:rPr lang="es-ES" sz="2400" b="1" dirty="0">
                <a:solidFill>
                  <a:schemeClr val="bg1"/>
                </a:solidFill>
              </a:rPr>
              <a:t>…</a:t>
            </a:r>
          </a:p>
          <a:p>
            <a:pPr algn="ctr"/>
            <a:endParaRPr lang="en-US" sz="3200" b="1" dirty="0">
              <a:solidFill>
                <a:srgbClr val="4A0851"/>
              </a:solidFill>
            </a:endParaRP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305CF907-9FE9-4E31-889F-A5D8268E3157}"/>
              </a:ext>
            </a:extLst>
          </p:cNvPr>
          <p:cNvSpPr/>
          <p:nvPr/>
        </p:nvSpPr>
        <p:spPr>
          <a:xfrm>
            <a:off x="18039900" y="4729100"/>
            <a:ext cx="3544702" cy="1343269"/>
          </a:xfrm>
          <a:prstGeom prst="roundRect">
            <a:avLst/>
          </a:prstGeom>
          <a:solidFill>
            <a:srgbClr val="FF66CC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QuestionGroupsEffects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C2D229-F956-4501-8645-D0006EFFA588}"/>
              </a:ext>
            </a:extLst>
          </p:cNvPr>
          <p:cNvSpPr/>
          <p:nvPr/>
        </p:nvSpPr>
        <p:spPr>
          <a:xfrm>
            <a:off x="14413732" y="2783361"/>
            <a:ext cx="2600266" cy="1343269"/>
          </a:xfrm>
          <a:prstGeom prst="roundRect">
            <a:avLst/>
          </a:prstGeom>
          <a:solidFill>
            <a:srgbClr val="FF66CC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API</a:t>
            </a:r>
            <a:endParaRPr lang="en-US" sz="3200" b="1" dirty="0">
              <a:solidFill>
                <a:schemeClr val="bg1"/>
              </a:solidFill>
            </a:endParaRPr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BD113A7D-E695-4879-B0E3-5EBD6B4CCF07}"/>
              </a:ext>
            </a:extLst>
          </p:cNvPr>
          <p:cNvCxnSpPr>
            <a:cxnSpLocks/>
            <a:stCxn id="12" idx="0"/>
            <a:endCxn id="16" idx="4"/>
          </p:cNvCxnSpPr>
          <p:nvPr/>
        </p:nvCxnSpPr>
        <p:spPr>
          <a:xfrm flipV="1">
            <a:off x="3870859" y="8794164"/>
            <a:ext cx="0" cy="209406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89471D2E-CB7B-4CEC-8E23-78BE1911C639}"/>
              </a:ext>
            </a:extLst>
          </p:cNvPr>
          <p:cNvCxnSpPr>
            <a:cxnSpLocks/>
          </p:cNvCxnSpPr>
          <p:nvPr/>
        </p:nvCxnSpPr>
        <p:spPr>
          <a:xfrm>
            <a:off x="4888598" y="7461522"/>
            <a:ext cx="12125400" cy="630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60AA48A1-9DE3-4D28-9CD6-767A3EC9B535}"/>
              </a:ext>
            </a:extLst>
          </p:cNvPr>
          <p:cNvCxnSpPr>
            <a:cxnSpLocks/>
            <a:stCxn id="19" idx="1"/>
            <a:endCxn id="16" idx="6"/>
          </p:cNvCxnSpPr>
          <p:nvPr/>
        </p:nvCxnSpPr>
        <p:spPr>
          <a:xfrm flipH="1" flipV="1">
            <a:off x="4947035" y="7810637"/>
            <a:ext cx="3927821" cy="9604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1018A3CA-8E44-45BF-8906-7B30B981453F}"/>
              </a:ext>
            </a:extLst>
          </p:cNvPr>
          <p:cNvCxnSpPr>
            <a:cxnSpLocks/>
            <a:stCxn id="9" idx="1"/>
            <a:endCxn id="19" idx="3"/>
          </p:cNvCxnSpPr>
          <p:nvPr/>
        </p:nvCxnSpPr>
        <p:spPr>
          <a:xfrm flipH="1">
            <a:off x="12222225" y="8771071"/>
            <a:ext cx="144440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: angular 51">
            <a:extLst>
              <a:ext uri="{FF2B5EF4-FFF2-40B4-BE49-F238E27FC236}">
                <a16:creationId xmlns:a16="http://schemas.microsoft.com/office/drawing/2014/main" id="{5982011B-F7A2-4615-BEEA-FFDAC1E447F4}"/>
              </a:ext>
            </a:extLst>
          </p:cNvPr>
          <p:cNvCxnSpPr>
            <a:stCxn id="27" idx="3"/>
            <a:endCxn id="21" idx="2"/>
          </p:cNvCxnSpPr>
          <p:nvPr/>
        </p:nvCxnSpPr>
        <p:spPr>
          <a:xfrm flipV="1">
            <a:off x="16532267" y="9953657"/>
            <a:ext cx="3279984" cy="1918097"/>
          </a:xfrm>
          <a:prstGeom prst="bentConnector2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560070C3-3381-45E7-A7EF-141F92C2FFDF}"/>
              </a:ext>
            </a:extLst>
          </p:cNvPr>
          <p:cNvCxnSpPr>
            <a:cxnSpLocks/>
            <a:stCxn id="21" idx="0"/>
            <a:endCxn id="29" idx="2"/>
          </p:cNvCxnSpPr>
          <p:nvPr/>
        </p:nvCxnSpPr>
        <p:spPr>
          <a:xfrm flipV="1">
            <a:off x="19812251" y="6072369"/>
            <a:ext cx="0" cy="69411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AF8CA13D-6DEA-4A8F-9BBB-13D01F4A5B53}"/>
              </a:ext>
            </a:extLst>
          </p:cNvPr>
          <p:cNvCxnSpPr>
            <a:cxnSpLocks/>
            <a:stCxn id="29" idx="0"/>
            <a:endCxn id="8" idx="2"/>
          </p:cNvCxnSpPr>
          <p:nvPr/>
        </p:nvCxnSpPr>
        <p:spPr>
          <a:xfrm flipV="1">
            <a:off x="19812251" y="4126631"/>
            <a:ext cx="0" cy="60246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339880C4-4841-4F6A-B668-F19AF342F9CD}"/>
              </a:ext>
            </a:extLst>
          </p:cNvPr>
          <p:cNvCxnSpPr>
            <a:cxnSpLocks/>
            <a:stCxn id="31" idx="3"/>
            <a:endCxn id="8" idx="1"/>
          </p:cNvCxnSpPr>
          <p:nvPr/>
        </p:nvCxnSpPr>
        <p:spPr>
          <a:xfrm>
            <a:off x="17013998" y="3454996"/>
            <a:ext cx="1025902" cy="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9B0853EB-5FC3-49BD-B609-942229060CDC}"/>
              </a:ext>
            </a:extLst>
          </p:cNvPr>
          <p:cNvCxnSpPr>
            <a:cxnSpLocks/>
          </p:cNvCxnSpPr>
          <p:nvPr/>
        </p:nvCxnSpPr>
        <p:spPr>
          <a:xfrm>
            <a:off x="15255893" y="9442706"/>
            <a:ext cx="725272" cy="74518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335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DFE15B0-AA0E-472D-913B-6A1BA5ED08ED}"/>
              </a:ext>
            </a:extLst>
          </p:cNvPr>
          <p:cNvSpPr txBox="1"/>
          <p:nvPr/>
        </p:nvSpPr>
        <p:spPr>
          <a:xfrm>
            <a:off x="1291985" y="2215734"/>
            <a:ext cx="121947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dirty="0"/>
              <a:t>Implantación gradual del estado centralizado: Parte Core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1878A814-A9A5-4CA1-87F8-70EF384DF3CF}"/>
              </a:ext>
            </a:extLst>
          </p:cNvPr>
          <p:cNvSpPr/>
          <p:nvPr/>
        </p:nvSpPr>
        <p:spPr>
          <a:xfrm>
            <a:off x="18552851" y="3050508"/>
            <a:ext cx="3544702" cy="1343269"/>
          </a:xfrm>
          <a:prstGeom prst="roundRect">
            <a:avLst/>
          </a:prstGeom>
          <a:solidFill>
            <a:srgbClr val="FF66CC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Services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9" name="Imagen 8" descr="Forma, Círculo&#10;&#10;Descripción generada automáticamente">
            <a:extLst>
              <a:ext uri="{FF2B5EF4-FFF2-40B4-BE49-F238E27FC236}">
                <a16:creationId xmlns:a16="http://schemas.microsoft.com/office/drawing/2014/main" id="{F0FAA6ED-A7FC-4F58-80DE-0F28DDC3A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992" y="10952727"/>
            <a:ext cx="1589264" cy="1589264"/>
          </a:xfrm>
          <a:prstGeom prst="rect">
            <a:avLst/>
          </a:prstGeom>
        </p:spPr>
      </p:pic>
      <p:sp>
        <p:nvSpPr>
          <p:cNvPr id="12" name="Diagrama de flujo: conector 11">
            <a:extLst>
              <a:ext uri="{FF2B5EF4-FFF2-40B4-BE49-F238E27FC236}">
                <a16:creationId xmlns:a16="http://schemas.microsoft.com/office/drawing/2014/main" id="{06EB662A-96CE-4A9D-9138-DC9C24EF0C83}"/>
              </a:ext>
            </a:extLst>
          </p:cNvPr>
          <p:cNvSpPr/>
          <p:nvPr/>
        </p:nvSpPr>
        <p:spPr>
          <a:xfrm>
            <a:off x="1063350" y="10915941"/>
            <a:ext cx="2152353" cy="1967055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answers</a:t>
            </a:r>
            <a:endParaRPr lang="en-US" sz="2800" b="1" dirty="0"/>
          </a:p>
        </p:txBody>
      </p:sp>
      <p:sp>
        <p:nvSpPr>
          <p:cNvPr id="14" name="Diagrama de flujo: conector 13">
            <a:extLst>
              <a:ext uri="{FF2B5EF4-FFF2-40B4-BE49-F238E27FC236}">
                <a16:creationId xmlns:a16="http://schemas.microsoft.com/office/drawing/2014/main" id="{6FA7DA0F-DB57-4770-8DAA-364F10943A2D}"/>
              </a:ext>
            </a:extLst>
          </p:cNvPr>
          <p:cNvSpPr/>
          <p:nvPr/>
        </p:nvSpPr>
        <p:spPr>
          <a:xfrm>
            <a:off x="6843649" y="3677658"/>
            <a:ext cx="2152352" cy="1967055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question-group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6" name="Diagrama de flujo: conector 15">
            <a:extLst>
              <a:ext uri="{FF2B5EF4-FFF2-40B4-BE49-F238E27FC236}">
                <a16:creationId xmlns:a16="http://schemas.microsoft.com/office/drawing/2014/main" id="{04355AC9-F7CB-4039-BC40-034E62EDF02F}"/>
              </a:ext>
            </a:extLst>
          </p:cNvPr>
          <p:cNvSpPr/>
          <p:nvPr/>
        </p:nvSpPr>
        <p:spPr>
          <a:xfrm>
            <a:off x="2660090" y="8086431"/>
            <a:ext cx="2152353" cy="1967055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questions</a:t>
            </a:r>
            <a:endParaRPr lang="en-US" sz="2800" b="1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AB76720-14E7-45F4-A2B7-3C58DB41D72C}"/>
              </a:ext>
            </a:extLst>
          </p:cNvPr>
          <p:cNvSpPr/>
          <p:nvPr/>
        </p:nvSpPr>
        <p:spPr>
          <a:xfrm rot="19019670">
            <a:off x="1330178" y="4540093"/>
            <a:ext cx="9513834" cy="4385627"/>
          </a:xfrm>
          <a:prstGeom prst="ellipse">
            <a:avLst/>
          </a:prstGeom>
          <a:noFill/>
          <a:ln w="6350">
            <a:solidFill>
              <a:srgbClr val="4A08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DA1E01F8-718D-4FFE-93E1-69969A3090AE}"/>
              </a:ext>
            </a:extLst>
          </p:cNvPr>
          <p:cNvSpPr/>
          <p:nvPr/>
        </p:nvSpPr>
        <p:spPr>
          <a:xfrm>
            <a:off x="6512540" y="11075724"/>
            <a:ext cx="3347369" cy="134326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selectors</a:t>
            </a:r>
            <a:endParaRPr lang="en-US" sz="3200" b="1" dirty="0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4C5BC6DA-DAA8-410E-B810-1308C1CA2F9C}"/>
              </a:ext>
            </a:extLst>
          </p:cNvPr>
          <p:cNvSpPr/>
          <p:nvPr/>
        </p:nvSpPr>
        <p:spPr>
          <a:xfrm>
            <a:off x="11619499" y="5123234"/>
            <a:ext cx="5596506" cy="318717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loadQuestions</a:t>
            </a:r>
            <a:endParaRPr lang="es-ES" sz="2400" b="1" dirty="0">
              <a:solidFill>
                <a:schemeClr val="bg1"/>
              </a:solidFill>
            </a:endParaRPr>
          </a:p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createQuestion</a:t>
            </a:r>
            <a:endParaRPr lang="es-ES" sz="2400" b="1" dirty="0">
              <a:solidFill>
                <a:schemeClr val="bg1"/>
              </a:solidFill>
            </a:endParaRPr>
          </a:p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editQuestion</a:t>
            </a:r>
            <a:endParaRPr lang="es-ES" sz="2400" b="1" dirty="0">
              <a:solidFill>
                <a:schemeClr val="bg1"/>
              </a:solidFill>
            </a:endParaRPr>
          </a:p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toggleQuestion</a:t>
            </a:r>
            <a:endParaRPr lang="es-ES" sz="2400" b="1" dirty="0">
              <a:solidFill>
                <a:schemeClr val="bg1"/>
              </a:solidFill>
            </a:endParaRPr>
          </a:p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createAnswer</a:t>
            </a:r>
            <a:endParaRPr lang="es-ES" sz="2400" b="1" dirty="0">
              <a:solidFill>
                <a:schemeClr val="bg1"/>
              </a:solidFill>
            </a:endParaRPr>
          </a:p>
          <a:p>
            <a:pPr algn="ctr"/>
            <a:r>
              <a:rPr lang="es-ES" sz="2400" b="1" dirty="0">
                <a:solidFill>
                  <a:schemeClr val="bg1"/>
                </a:solidFill>
              </a:rPr>
              <a:t>…</a:t>
            </a:r>
            <a:endParaRPr lang="en-US" sz="3200" b="1" dirty="0">
              <a:solidFill>
                <a:srgbClr val="4A0851"/>
              </a:solidFill>
            </a:endParaRP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164053C3-F908-45B5-AF31-18E9F3A81AD0}"/>
              </a:ext>
            </a:extLst>
          </p:cNvPr>
          <p:cNvSpPr/>
          <p:nvPr/>
        </p:nvSpPr>
        <p:spPr>
          <a:xfrm>
            <a:off x="16362846" y="9359139"/>
            <a:ext cx="5596506" cy="318717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b="1" dirty="0">
              <a:solidFill>
                <a:srgbClr val="4A0851"/>
              </a:solidFill>
            </a:endParaRPr>
          </a:p>
          <a:p>
            <a:pPr algn="ctr"/>
            <a:r>
              <a:rPr lang="es-ES" sz="2400" b="1" dirty="0">
                <a:solidFill>
                  <a:schemeClr val="bg1"/>
                </a:solidFill>
              </a:rPr>
              <a:t>LOAD_QUESTIONS</a:t>
            </a:r>
          </a:p>
          <a:p>
            <a:pPr algn="ctr"/>
            <a:r>
              <a:rPr lang="es-ES" sz="2400" b="1" dirty="0">
                <a:solidFill>
                  <a:schemeClr val="bg1"/>
                </a:solidFill>
              </a:rPr>
              <a:t>CREATE_QUESTION</a:t>
            </a:r>
          </a:p>
          <a:p>
            <a:pPr algn="ctr"/>
            <a:r>
              <a:rPr lang="es-ES" sz="2400" b="1" dirty="0">
                <a:solidFill>
                  <a:schemeClr val="bg1"/>
                </a:solidFill>
              </a:rPr>
              <a:t>EDIT_QUESTION</a:t>
            </a:r>
          </a:p>
          <a:p>
            <a:pPr algn="ctr"/>
            <a:r>
              <a:rPr lang="es-ES" sz="2400" b="1" dirty="0">
                <a:solidFill>
                  <a:schemeClr val="bg1"/>
                </a:solidFill>
              </a:rPr>
              <a:t>TOGGLE_QUESTION</a:t>
            </a:r>
          </a:p>
          <a:p>
            <a:pPr algn="ctr"/>
            <a:r>
              <a:rPr lang="es-ES" sz="2400" b="1" dirty="0">
                <a:solidFill>
                  <a:schemeClr val="bg1"/>
                </a:solidFill>
              </a:rPr>
              <a:t>CREATE_ANSWER</a:t>
            </a:r>
          </a:p>
          <a:p>
            <a:pPr algn="ctr"/>
            <a:r>
              <a:rPr lang="es-ES" sz="2400" b="1" dirty="0">
                <a:solidFill>
                  <a:schemeClr val="bg1"/>
                </a:solidFill>
              </a:rPr>
              <a:t>…</a:t>
            </a:r>
          </a:p>
          <a:p>
            <a:pPr algn="ctr"/>
            <a:endParaRPr lang="en-US" sz="3200" b="1" dirty="0">
              <a:solidFill>
                <a:srgbClr val="4A0851"/>
              </a:solidFill>
            </a:endParaRP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305CF907-9FE9-4E31-889F-A5D8268E3157}"/>
              </a:ext>
            </a:extLst>
          </p:cNvPr>
          <p:cNvSpPr/>
          <p:nvPr/>
        </p:nvSpPr>
        <p:spPr>
          <a:xfrm>
            <a:off x="18552851" y="5389637"/>
            <a:ext cx="3544702" cy="1343269"/>
          </a:xfrm>
          <a:prstGeom prst="roundRect">
            <a:avLst/>
          </a:prstGeom>
          <a:solidFill>
            <a:srgbClr val="FF66CC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Effects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C2D229-F956-4501-8645-D0006EFFA588}"/>
              </a:ext>
            </a:extLst>
          </p:cNvPr>
          <p:cNvSpPr/>
          <p:nvPr/>
        </p:nvSpPr>
        <p:spPr>
          <a:xfrm>
            <a:off x="14726882" y="3050507"/>
            <a:ext cx="2600266" cy="1343269"/>
          </a:xfrm>
          <a:prstGeom prst="roundRect">
            <a:avLst/>
          </a:prstGeom>
          <a:solidFill>
            <a:srgbClr val="FF66CC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API</a:t>
            </a:r>
            <a:endParaRPr lang="en-US" sz="3200" b="1" dirty="0">
              <a:solidFill>
                <a:schemeClr val="bg1"/>
              </a:solidFill>
            </a:endParaRPr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BD113A7D-E695-4879-B0E3-5EBD6B4CCF07}"/>
              </a:ext>
            </a:extLst>
          </p:cNvPr>
          <p:cNvCxnSpPr>
            <a:cxnSpLocks/>
            <a:stCxn id="12" idx="0"/>
            <a:endCxn id="16" idx="3"/>
          </p:cNvCxnSpPr>
          <p:nvPr/>
        </p:nvCxnSpPr>
        <p:spPr>
          <a:xfrm flipV="1">
            <a:off x="2139527" y="9765417"/>
            <a:ext cx="835768" cy="115052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89471D2E-CB7B-4CEC-8E23-78BE1911C639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4812443" y="7764080"/>
            <a:ext cx="6695913" cy="13058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60AA48A1-9DE3-4D28-9CD6-767A3EC9B535}"/>
              </a:ext>
            </a:extLst>
          </p:cNvPr>
          <p:cNvCxnSpPr>
            <a:cxnSpLocks/>
            <a:stCxn id="19" idx="1"/>
            <a:endCxn id="16" idx="5"/>
          </p:cNvCxnSpPr>
          <p:nvPr/>
        </p:nvCxnSpPr>
        <p:spPr>
          <a:xfrm flipH="1" flipV="1">
            <a:off x="4497238" y="9765417"/>
            <a:ext cx="2015302" cy="19819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1018A3CA-8E44-45BF-8906-7B30B981453F}"/>
              </a:ext>
            </a:extLst>
          </p:cNvPr>
          <p:cNvCxnSpPr>
            <a:cxnSpLocks/>
            <a:stCxn id="9" idx="1"/>
            <a:endCxn id="19" idx="3"/>
          </p:cNvCxnSpPr>
          <p:nvPr/>
        </p:nvCxnSpPr>
        <p:spPr>
          <a:xfrm flipH="1">
            <a:off x="9859909" y="11747359"/>
            <a:ext cx="34610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: angular 51">
            <a:extLst>
              <a:ext uri="{FF2B5EF4-FFF2-40B4-BE49-F238E27FC236}">
                <a16:creationId xmlns:a16="http://schemas.microsoft.com/office/drawing/2014/main" id="{5982011B-F7A2-4615-BEEA-FFDAC1E447F4}"/>
              </a:ext>
            </a:extLst>
          </p:cNvPr>
          <p:cNvCxnSpPr>
            <a:cxnSpLocks/>
            <a:stCxn id="27" idx="0"/>
            <a:endCxn id="21" idx="2"/>
          </p:cNvCxnSpPr>
          <p:nvPr/>
        </p:nvCxnSpPr>
        <p:spPr>
          <a:xfrm rot="16200000" flipV="1">
            <a:off x="16265061" y="6463100"/>
            <a:ext cx="1048730" cy="4743347"/>
          </a:xfrm>
          <a:prstGeom prst="bentConnector3">
            <a:avLst>
              <a:gd name="adj1" fmla="val 50000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560070C3-3381-45E7-A7EF-141F92C2FFDF}"/>
              </a:ext>
            </a:extLst>
          </p:cNvPr>
          <p:cNvCxnSpPr>
            <a:cxnSpLocks/>
          </p:cNvCxnSpPr>
          <p:nvPr/>
        </p:nvCxnSpPr>
        <p:spPr>
          <a:xfrm>
            <a:off x="17279022" y="6059196"/>
            <a:ext cx="1225703" cy="207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AF8CA13D-6DEA-4A8F-9BBB-13D01F4A5B53}"/>
              </a:ext>
            </a:extLst>
          </p:cNvPr>
          <p:cNvCxnSpPr>
            <a:cxnSpLocks/>
            <a:stCxn id="29" idx="0"/>
            <a:endCxn id="8" idx="2"/>
          </p:cNvCxnSpPr>
          <p:nvPr/>
        </p:nvCxnSpPr>
        <p:spPr>
          <a:xfrm flipV="1">
            <a:off x="20325202" y="4393777"/>
            <a:ext cx="0" cy="99586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339880C4-4841-4F6A-B668-F19AF342F9CD}"/>
              </a:ext>
            </a:extLst>
          </p:cNvPr>
          <p:cNvCxnSpPr>
            <a:cxnSpLocks/>
            <a:stCxn id="31" idx="3"/>
            <a:endCxn id="8" idx="1"/>
          </p:cNvCxnSpPr>
          <p:nvPr/>
        </p:nvCxnSpPr>
        <p:spPr>
          <a:xfrm>
            <a:off x="17327148" y="3722142"/>
            <a:ext cx="1225703" cy="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Diagrama de flujo: conector 103">
            <a:extLst>
              <a:ext uri="{FF2B5EF4-FFF2-40B4-BE49-F238E27FC236}">
                <a16:creationId xmlns:a16="http://schemas.microsoft.com/office/drawing/2014/main" id="{3B92784D-DEF8-4AC8-9D80-570E1AE79037}"/>
              </a:ext>
            </a:extLst>
          </p:cNvPr>
          <p:cNvSpPr/>
          <p:nvPr/>
        </p:nvSpPr>
        <p:spPr>
          <a:xfrm>
            <a:off x="3736266" y="5831307"/>
            <a:ext cx="2152352" cy="1967055"/>
          </a:xfrm>
          <a:prstGeom prst="flowChartConnector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solidFill>
                  <a:srgbClr val="4A0851"/>
                </a:solidFill>
              </a:rPr>
              <a:t>content</a:t>
            </a:r>
            <a:endParaRPr lang="en-US" sz="3200" dirty="0">
              <a:solidFill>
                <a:srgbClr val="4A0851"/>
              </a:solidFill>
            </a:endParaRPr>
          </a:p>
        </p:txBody>
      </p:sp>
      <p:sp>
        <p:nvSpPr>
          <p:cNvPr id="106" name="Diagrama de flujo: conector 105">
            <a:extLst>
              <a:ext uri="{FF2B5EF4-FFF2-40B4-BE49-F238E27FC236}">
                <a16:creationId xmlns:a16="http://schemas.microsoft.com/office/drawing/2014/main" id="{1769D5A3-4FB4-495B-AB7E-1A3CC738F04F}"/>
              </a:ext>
            </a:extLst>
          </p:cNvPr>
          <p:cNvSpPr/>
          <p:nvPr/>
        </p:nvSpPr>
        <p:spPr>
          <a:xfrm>
            <a:off x="6062687" y="6119376"/>
            <a:ext cx="2152352" cy="1967055"/>
          </a:xfrm>
          <a:prstGeom prst="flowChartConnector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solidFill>
                  <a:srgbClr val="4A0851"/>
                </a:solidFill>
              </a:rPr>
              <a:t>summary</a:t>
            </a:r>
            <a:endParaRPr lang="en-US" sz="3200" dirty="0">
              <a:solidFill>
                <a:srgbClr val="4A0851"/>
              </a:solidFill>
            </a:endParaRPr>
          </a:p>
        </p:txBody>
      </p:sp>
      <p:cxnSp>
        <p:nvCxnSpPr>
          <p:cNvPr id="152" name="Conector recto de flecha 151">
            <a:extLst>
              <a:ext uri="{FF2B5EF4-FFF2-40B4-BE49-F238E27FC236}">
                <a16:creationId xmlns:a16="http://schemas.microsoft.com/office/drawing/2014/main" id="{DE0379C8-AD5F-40BF-93E4-68D700E9E5AA}"/>
              </a:ext>
            </a:extLst>
          </p:cNvPr>
          <p:cNvCxnSpPr>
            <a:cxnSpLocks/>
          </p:cNvCxnSpPr>
          <p:nvPr/>
        </p:nvCxnSpPr>
        <p:spPr>
          <a:xfrm>
            <a:off x="9039411" y="4856393"/>
            <a:ext cx="2512355" cy="1365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156EFEEB-5B96-4F91-B383-F0340E4EE684}"/>
              </a:ext>
            </a:extLst>
          </p:cNvPr>
          <p:cNvCxnSpPr>
            <a:cxnSpLocks/>
          </p:cNvCxnSpPr>
          <p:nvPr/>
        </p:nvCxnSpPr>
        <p:spPr>
          <a:xfrm flipH="1">
            <a:off x="14910256" y="11747358"/>
            <a:ext cx="127737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476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DFE15B0-AA0E-472D-913B-6A1BA5ED08ED}"/>
              </a:ext>
            </a:extLst>
          </p:cNvPr>
          <p:cNvSpPr txBox="1"/>
          <p:nvPr/>
        </p:nvSpPr>
        <p:spPr>
          <a:xfrm>
            <a:off x="1291984" y="2215734"/>
            <a:ext cx="161538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dirty="0"/>
              <a:t>Carga inicial de datos desde el componente (</a:t>
            </a:r>
            <a:r>
              <a:rPr lang="es-ES" sz="4000" b="1" dirty="0" err="1"/>
              <a:t>QuestionGroup</a:t>
            </a:r>
            <a:r>
              <a:rPr lang="es-ES" sz="4000" b="1" dirty="0"/>
              <a:t> </a:t>
            </a:r>
            <a:r>
              <a:rPr lang="es-ES" sz="4000" b="1" dirty="0" err="1"/>
              <a:t>ViewModel</a:t>
            </a:r>
            <a:r>
              <a:rPr lang="es-ES" sz="4000" b="1" dirty="0"/>
              <a:t>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8E8EE7-A068-4BD2-BC3F-1D7040803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7137" y="4114139"/>
            <a:ext cx="11216479" cy="7386127"/>
          </a:xfrm>
          <a:prstGeom prst="rect">
            <a:avLst/>
          </a:prstGeom>
          <a:solidFill>
            <a:srgbClr val="000000">
              <a:shade val="95000"/>
            </a:srgbClr>
          </a:solidFill>
          <a:ln w="190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0803799-8B36-4341-9102-FFD1BE2CC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11" y="3682926"/>
            <a:ext cx="11035665" cy="8095323"/>
          </a:xfrm>
          <a:prstGeom prst="rect">
            <a:avLst/>
          </a:prstGeom>
          <a:solidFill>
            <a:srgbClr val="000000">
              <a:shade val="95000"/>
            </a:srgbClr>
          </a:solidFill>
          <a:ln w="190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7964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E3A054-048C-45C7-802B-450FC6886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3535159"/>
            <a:ext cx="18565384" cy="8647971"/>
          </a:xfrm>
        </p:spPr>
        <p:txBody>
          <a:bodyPr/>
          <a:lstStyle/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// projects\with-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ngrx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\app\components\question-group\content\questions\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questions.component.ts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app-questions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',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templateUrl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./questions.component.html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',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changeDetection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ChangeDetectionStrategy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OnPush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QuestionsComponent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messageEventFromQuestions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EventEmitter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&lt;{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action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 string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value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 any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// TODO: Pass the store dependency to the upper level components and transform questions and answers into</a:t>
            </a:r>
          </a:p>
          <a:p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 // input properties.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questions$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 Observable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Question[]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selectQuestions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answers$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 Observable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Answer[]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selectAnswers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questionToAddText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'';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EB7095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 Store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&gt;)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toggleQuestion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B7095"/>
                </a:solidFill>
                <a:effectLst/>
                <a:latin typeface="Consolas" panose="020B0609020204030204" pitchFamily="49" charset="0"/>
              </a:rPr>
              <a:t>questionId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 number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QuestionsActionTypes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TOGGLE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messageEventFromQuestions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emit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question-toggle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800" dirty="0">
              <a:effectLst/>
              <a:latin typeface="Consolas" panose="020B0609020204030204" pitchFamily="49" charset="0"/>
            </a:endParaRPr>
          </a:p>
          <a:p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F5387-D278-47AD-A6FE-4B8EBEF5C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" sz="5400" b="1" dirty="0"/>
              <a:t>Suscripción y despacho de acciones (</a:t>
            </a:r>
            <a:r>
              <a:rPr lang="es-ES" sz="5400" b="1" dirty="0" err="1"/>
              <a:t>Questions</a:t>
            </a:r>
            <a:r>
              <a:rPr lang="es-ES" sz="5400" b="1" dirty="0"/>
              <a:t> </a:t>
            </a:r>
            <a:r>
              <a:rPr lang="es-ES" sz="5400" b="1" dirty="0" err="1"/>
              <a:t>ViewModel</a:t>
            </a:r>
            <a:r>
              <a:rPr lang="es-ES" sz="5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1583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5C773A-5BB4-48A2-BDC7-1C17D3880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@ivanirega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4AAA2-DEAC-44DA-9BC9-0F280193D7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ireinoso@plainconcepts.com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CDB220-4B0D-4B69-AE78-837FE529DD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s-ES" dirty="0"/>
              <a:t>Apasionado de la informática y la tecnología desde pequeño, ha tenido la suerte de poder dedicarse profesionalmente a ello desde hace 11 años. Tras trabajar con diversos lenguajes y tecnologías dentro del ecosistema Microsoft, en los últimos años se ha especializado en tecnologías </a:t>
            </a:r>
            <a:r>
              <a:rPr lang="es-ES" dirty="0" err="1"/>
              <a:t>Frontend</a:t>
            </a:r>
            <a:r>
              <a:rPr lang="es-ES" dirty="0"/>
              <a:t>, consiguiendo ser un referente en los últimos proyectos en los que ha colaborado.</a:t>
            </a:r>
          </a:p>
          <a:p>
            <a:pPr algn="just"/>
            <a:r>
              <a:rPr lang="es-ES" dirty="0"/>
              <a:t>Actualmente es </a:t>
            </a:r>
            <a:r>
              <a:rPr lang="es-ES" dirty="0" err="1"/>
              <a:t>Frontend</a:t>
            </a:r>
            <a:r>
              <a:rPr lang="es-ES" dirty="0"/>
              <a:t> </a:t>
            </a:r>
            <a:r>
              <a:rPr lang="es-ES" dirty="0" err="1"/>
              <a:t>Technical</a:t>
            </a:r>
            <a:r>
              <a:rPr lang="es-ES" dirty="0"/>
              <a:t> Lead en Plain Concepts Madrid, intentando siempre aprender y mejorar junto a sus compañeros, aplicando buenas prácticas, desarrollando código limpio y apoyándose en las últimas tecnologías.</a:t>
            </a:r>
          </a:p>
          <a:p>
            <a:pPr algn="just"/>
            <a:r>
              <a:rPr lang="es-ES" dirty="0"/>
              <a:t>Si no encontráis ningún </a:t>
            </a:r>
            <a:r>
              <a:rPr lang="es-ES" dirty="0" err="1"/>
              <a:t>commit</a:t>
            </a:r>
            <a:r>
              <a:rPr lang="es-ES" dirty="0"/>
              <a:t> suyo en GitHub seguramente esté viajando, jugando al Super Mario, escuchando algún </a:t>
            </a:r>
            <a:r>
              <a:rPr lang="es-ES" dirty="0" err="1"/>
              <a:t>temazo</a:t>
            </a:r>
            <a:r>
              <a:rPr lang="es-ES" dirty="0"/>
              <a:t> de música electrónica,  leyendo algún comic de Batman o automatizando su casa con el último juguete domótico de Xiaomi.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3E41F4-D571-46F0-B565-9F3D8E6325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Iván Reinoso García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D1FF54-6E58-427F-9B1F-A901F2A7F5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 err="1"/>
              <a:t>Frontend</a:t>
            </a:r>
            <a:r>
              <a:rPr lang="es-ES" dirty="0"/>
              <a:t> </a:t>
            </a:r>
            <a:r>
              <a:rPr lang="es-ES" dirty="0" err="1"/>
              <a:t>Technical</a:t>
            </a:r>
            <a:r>
              <a:rPr lang="es-ES" dirty="0"/>
              <a:t> Lead en Plain Concepts</a:t>
            </a:r>
          </a:p>
        </p:txBody>
      </p:sp>
      <p:pic>
        <p:nvPicPr>
          <p:cNvPr id="8" name="Picture Placeholder 14">
            <a:extLst>
              <a:ext uri="{FF2B5EF4-FFF2-40B4-BE49-F238E27FC236}">
                <a16:creationId xmlns:a16="http://schemas.microsoft.com/office/drawing/2014/main" id="{D187A09F-D53E-418F-853C-0131A195707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" b="27"/>
          <a:stretch/>
        </p:blipFill>
        <p:spPr>
          <a:xfrm>
            <a:off x="1693863" y="3143250"/>
            <a:ext cx="5889625" cy="5886450"/>
          </a:xfrm>
        </p:spPr>
      </p:pic>
    </p:spTree>
    <p:extLst>
      <p:ext uri="{BB962C8B-B14F-4D97-AF65-F5344CB8AC3E}">
        <p14:creationId xmlns:p14="http://schemas.microsoft.com/office/powerpoint/2010/main" val="3897975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E3A054-048C-45C7-802B-450FC6886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3535159"/>
            <a:ext cx="18565384" cy="8647971"/>
          </a:xfrm>
        </p:spPr>
        <p:txBody>
          <a:bodyPr/>
          <a:lstStyle/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7F7F7F"/>
                </a:solidFill>
                <a:latin typeface="Consolas" panose="020B0609020204030204" pitchFamily="49" charset="0"/>
              </a:rPr>
              <a:t>      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// projects\with-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ngrx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\app\components\question-group\content\questions\questions.component.html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flex-wrap mb-4 items-center lg:w-3/4 lg:max-w-3xl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err="1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ngFor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let item of questions$ | async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input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{{ </a:t>
            </a:r>
            <a:r>
              <a:rPr lang="en-US" b="0" dirty="0" err="1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item.text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 }}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question-{{ item.id }}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shadow appearance-none border rounded w-full py-2 px-3 text-gray-700 leading-tight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focusout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 err="1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updateQuestion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(13, item, $</a:t>
            </a:r>
            <a:r>
              <a:rPr lang="en-US" b="0" dirty="0" err="1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event.target.value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keyup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 err="1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updateQuestion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b="0" dirty="0" err="1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event.keyCode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, item, $</a:t>
            </a:r>
            <a:r>
              <a:rPr lang="en-US" b="0" dirty="0" err="1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event.target.value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toggle-question-{{ item.id }}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flex-no-shrink p-2 ml-2 border-2 rounded border-teal-200 </a:t>
            </a:r>
            <a:r>
              <a:rPr lang="en-US" b="0" dirty="0" err="1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hover:text-white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 hover:bg-teal-500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(click)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 err="1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toggleQuestion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(item.id)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{{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item.isOpened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? 'Collapse' : 'Expand' }}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800" dirty="0">
              <a:effectLst/>
              <a:latin typeface="Consolas" panose="020B0609020204030204" pitchFamily="49" charset="0"/>
            </a:endParaRPr>
          </a:p>
          <a:p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F5387-D278-47AD-A6FE-4B8EBEF5C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" sz="5400" b="1" dirty="0"/>
              <a:t>Suscripción (</a:t>
            </a:r>
            <a:r>
              <a:rPr lang="es-ES" sz="5400" b="1" dirty="0" err="1"/>
              <a:t>Questions</a:t>
            </a:r>
            <a:r>
              <a:rPr lang="es-ES" sz="5400" b="1" dirty="0"/>
              <a:t> View)</a:t>
            </a:r>
          </a:p>
        </p:txBody>
      </p:sp>
    </p:spTree>
    <p:extLst>
      <p:ext uri="{BB962C8B-B14F-4D97-AF65-F5344CB8AC3E}">
        <p14:creationId xmlns:p14="http://schemas.microsoft.com/office/powerpoint/2010/main" val="406232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E3A054-048C-45C7-802B-450FC6886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3806890"/>
            <a:ext cx="18565384" cy="9124386"/>
          </a:xfrm>
        </p:spPr>
        <p:txBody>
          <a:bodyPr/>
          <a:lstStyle/>
          <a:p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  // projects\with-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ngrx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\app\components\question-group\question-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group.component.ts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receiveMessageFromContent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B7095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 string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 any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})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// TODO: Once the refactor to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ngrx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will be finished, this component will manage the events sent by the</a:t>
            </a:r>
          </a:p>
          <a:p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    // child components and invoke the store actions.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// The difference with the original code is all the logic will be encapsulated in the store, </a:t>
            </a:r>
          </a:p>
          <a:p>
            <a:r>
              <a:rPr lang="en-US" i="1" dirty="0">
                <a:solidFill>
                  <a:srgbClr val="7F7F7F"/>
                </a:solidFill>
                <a:latin typeface="Consolas" panose="020B0609020204030204" pitchFamily="49" charset="0"/>
              </a:rPr>
              <a:t>    // 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having softer components and more testable code.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content-question-add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':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this.store.dispatch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({ type: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QuestionsActionTypes.CREATE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, payload: { text: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event.value.text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} });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content-question-update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':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this.store.dispatch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({ type: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QuestionsActionTypes.EDIT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, payload: { question: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event.value.question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} });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content-question-delete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':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this.store.dispatch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({ type: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QuestionsActionTypes.DELETE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, payload: {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questionId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event.value.questionId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} });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content-question-toggle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':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this.store.dispatch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({ type: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QuestionsActionTypes.TOGGLE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, payload: {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questionId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event.value.questionId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} });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content-answer-add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':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this.store.dispatch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({ type: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AnswersActionTypes.CREATE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, payload: { answer: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event.value.answer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} });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content-answer-update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':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this.store.dispatch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({ type: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AnswersActionTypes.EDIT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, payload: { answer: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event.value.answer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} });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800" dirty="0">
              <a:effectLst/>
              <a:latin typeface="Consolas" panose="020B0609020204030204" pitchFamily="49" charset="0"/>
            </a:endParaRPr>
          </a:p>
          <a:p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F5387-D278-47AD-A6FE-4B8EBEF5C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s-ES" sz="5400" b="1" dirty="0"/>
              <a:t>Descarga de lógica y responsabilidades (</a:t>
            </a:r>
            <a:r>
              <a:rPr lang="es-ES" sz="5400" b="1" dirty="0" err="1"/>
              <a:t>QuestionGroup</a:t>
            </a:r>
            <a:r>
              <a:rPr lang="es-ES" sz="5400" b="1" dirty="0"/>
              <a:t> </a:t>
            </a:r>
            <a:r>
              <a:rPr lang="es-ES" sz="5400" b="1" dirty="0" err="1"/>
              <a:t>ViewModel</a:t>
            </a:r>
            <a:r>
              <a:rPr lang="es-ES" sz="5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3432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E3A054-048C-45C7-802B-450FC6886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3535159"/>
            <a:ext cx="18565384" cy="8647971"/>
          </a:xfrm>
        </p:spPr>
        <p:txBody>
          <a:bodyPr/>
          <a:lstStyle/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// projects\original\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\app\components\question-group\question-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group.component.ts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QuestionGroupComponent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OnChanges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OnDestroy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receiveMessageFromContent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B7095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 any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action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value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data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(action)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Hace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de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, lo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mismo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te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añade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una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pregunta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que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te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frie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un huevo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content-question-add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// [TL;DR]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content-question-update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// [TL;DR]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content-question-toggle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// [TL;DR]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content-answer-add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// [TL;DR]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content-topic-select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":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        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// [TL;DR]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Referencias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a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los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servicios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de la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aplicación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// Más de 600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líneas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 de 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código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800" dirty="0">
              <a:effectLst/>
              <a:latin typeface="Consolas" panose="020B0609020204030204" pitchFamily="49" charset="0"/>
            </a:endParaRPr>
          </a:p>
          <a:p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F5387-D278-47AD-A6FE-4B8EBEF5C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" sz="5400" b="1" dirty="0" err="1"/>
              <a:t>QuestionGroup</a:t>
            </a:r>
            <a:r>
              <a:rPr lang="es-ES" sz="5400" b="1" dirty="0"/>
              <a:t> </a:t>
            </a:r>
            <a:r>
              <a:rPr lang="es-ES" sz="5400" b="1" dirty="0" err="1"/>
              <a:t>ViewModel</a:t>
            </a:r>
            <a:r>
              <a:rPr lang="es-ES" dirty="0"/>
              <a:t> (</a:t>
            </a:r>
            <a:r>
              <a:rPr lang="es-ES" sz="5400" b="1" dirty="0"/>
              <a:t>antes)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8716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E3A054-048C-45C7-802B-450FC6886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3433665"/>
            <a:ext cx="18565384" cy="9497611"/>
          </a:xfrm>
        </p:spPr>
        <p:txBody>
          <a:bodyPr/>
          <a:lstStyle/>
          <a:p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  // projects\with-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ngrx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\app\state\questions\effects\questions-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effects.service.ts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toggle$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createEffect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=&gt;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actions$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pipe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ofType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(toggle)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concatMap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B7095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=&gt;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(action)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pipe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withLatestFrom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fromQuestions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selectQuestionById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switchMap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EB7095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EB7095"/>
                </a:solidFill>
                <a:effectLst/>
                <a:latin typeface="Consolas" panose="020B0609020204030204" pitchFamily="49" charset="0"/>
              </a:rPr>
              <a:t>existingQuestion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existingQuestion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isOpened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LoaderActionTypes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DEACTIVATE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toggleSuccess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questionId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forkJoin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answersService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getAll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existingQuestion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questionGroupId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pipe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switchMap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EB7095"/>
                </a:solidFill>
                <a:effectLst/>
                <a:latin typeface="Consolas" panose="020B0609020204030204" pitchFamily="49" charset="0"/>
              </a:rPr>
              <a:t>answers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loadAnswers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b="0" dirty="0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b="0" dirty="0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answers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answers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EB7095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EB7095"/>
                </a:solidFill>
                <a:effectLst/>
                <a:latin typeface="Consolas" panose="020B0609020204030204" pitchFamily="49" charset="0"/>
              </a:rPr>
              <a:t>questionGroupId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EB7095"/>
                </a:solidFill>
                <a:effectLst/>
                <a:latin typeface="Consolas" panose="020B0609020204030204" pitchFamily="49" charset="0"/>
              </a:rPr>
              <a:t>questionId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EB7095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})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id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questionGroupId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questionId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text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toggleSuccess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questionId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       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800" dirty="0">
              <a:effectLst/>
              <a:latin typeface="Consolas" panose="020B0609020204030204" pitchFamily="49" charset="0"/>
            </a:endParaRPr>
          </a:p>
          <a:p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F5387-D278-47AD-A6FE-4B8EBEF5C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Manejo de </a:t>
            </a:r>
            <a:r>
              <a:rPr lang="es-ES" dirty="0" err="1"/>
              <a:t>side</a:t>
            </a:r>
            <a:r>
              <a:rPr lang="es-ES" dirty="0"/>
              <a:t> </a:t>
            </a:r>
            <a:r>
              <a:rPr lang="es-ES" dirty="0" err="1"/>
              <a:t>effects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3239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E3A054-048C-45C7-802B-450FC6886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3624349"/>
            <a:ext cx="18565384" cy="8558781"/>
          </a:xfrm>
        </p:spPr>
        <p:txBody>
          <a:bodyPr/>
          <a:lstStyle/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// projects\original\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\app\components\question-group\question-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group.component.ts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0B2B2"/>
                </a:solidFill>
                <a:effectLst/>
                <a:latin typeface="Consolas" panose="020B0609020204030204" pitchFamily="49" charset="0"/>
              </a:rPr>
              <a:t>content-question-toggle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":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(value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openedQuestionId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openedQuestionId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EB7095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openedQuestionId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value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getAnswers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(value)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getQuestionGroup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getQuestionGroup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questionGroupsService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i="1" dirty="0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id)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toPromise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B7095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questionGroup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data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questionGroup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B7095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 err="1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isOpened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q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id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openedQuestionId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selectedTopicIds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questionGroup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topicIds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numberOfQuestions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questionGroup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i="1" dirty="0" err="1">
                <a:solidFill>
                  <a:srgbClr val="E15A6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detectChanges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800" dirty="0">
              <a:effectLst/>
              <a:latin typeface="Consolas" panose="020B0609020204030204" pitchFamily="49" charset="0"/>
            </a:endParaRPr>
          </a:p>
          <a:p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F5387-D278-47AD-A6FE-4B8EBEF5C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" sz="5400" b="1" dirty="0"/>
              <a:t>Lógica mezclada entre componentes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7929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E3A054-048C-45C7-802B-450FC6886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3433665"/>
            <a:ext cx="18565384" cy="9497611"/>
          </a:xfrm>
        </p:spPr>
        <p:txBody>
          <a:bodyPr/>
          <a:lstStyle/>
          <a:p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// projects\with-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ngrx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i="1" dirty="0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\app\state\questions\reducers\toggle\</a:t>
            </a:r>
            <a:r>
              <a:rPr lang="en-US" b="0" i="1" dirty="0" err="1">
                <a:solidFill>
                  <a:srgbClr val="7F7F7F"/>
                </a:solidFill>
                <a:effectLst/>
                <a:latin typeface="Consolas" panose="020B0609020204030204" pitchFamily="49" charset="0"/>
              </a:rPr>
              <a:t>toggle.ts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TOGGLE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B7095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 Question[]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Question[]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state]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TOGGLE_SUCCESS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B7095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 Question[]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EB7095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questionId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 number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}):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Question[]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newState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closeOtherQuestions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state]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questionToOpenIndex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newState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findIndex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B7095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q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id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questionToOpen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newState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questionToOpenIndex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questionOpened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questionToOpen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isOpened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questionToOpen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isOpened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newState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questionToOpenIndex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questionOpened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newState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closeOtherQuestions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B7095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 Question[]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EB7095"/>
                </a:solidFill>
                <a:effectLst/>
                <a:latin typeface="Consolas" panose="020B0609020204030204" pitchFamily="49" charset="0"/>
              </a:rPr>
              <a:t>questionId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 number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Question[]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US" b="0" dirty="0" err="1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B7095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(q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id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ECD998"/>
                </a:solidFill>
                <a:effectLst/>
                <a:latin typeface="Consolas" panose="020B0609020204030204" pitchFamily="49" charset="0"/>
              </a:rPr>
              <a:t>isOpened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EB709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ED8FF"/>
                </a:solidFill>
                <a:effectLst/>
                <a:latin typeface="Consolas" panose="020B0609020204030204" pitchFamily="49" charset="0"/>
              </a:rPr>
              <a:t>TOGGLE_ERROR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B7095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 Question[]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Question[] 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DE97E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state]</a:t>
            </a:r>
            <a:r>
              <a:rPr lang="en-US" b="0" dirty="0">
                <a:solidFill>
                  <a:srgbClr val="62D6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800" dirty="0">
              <a:effectLst/>
              <a:latin typeface="Consolas" panose="020B0609020204030204" pitchFamily="49" charset="0"/>
            </a:endParaRPr>
          </a:p>
          <a:p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F5387-D278-47AD-A6FE-4B8EBEF5C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Lógica encapsulada en </a:t>
            </a:r>
            <a:r>
              <a:rPr lang="es-ES" dirty="0" err="1"/>
              <a:t>reducers</a:t>
            </a:r>
            <a:r>
              <a:rPr lang="es-ES" dirty="0"/>
              <a:t> (</a:t>
            </a:r>
            <a:r>
              <a:rPr lang="es-ES" dirty="0" err="1"/>
              <a:t>testable</a:t>
            </a:r>
            <a:r>
              <a:rPr lang="es-E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2552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DFE15B0-AA0E-472D-913B-6A1BA5ED08ED}"/>
              </a:ext>
            </a:extLst>
          </p:cNvPr>
          <p:cNvSpPr txBox="1"/>
          <p:nvPr/>
        </p:nvSpPr>
        <p:spPr>
          <a:xfrm>
            <a:off x="1291985" y="2215734"/>
            <a:ext cx="121947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dirty="0"/>
              <a:t>Definiendo la estrategia de </a:t>
            </a:r>
            <a:r>
              <a:rPr lang="es-ES" sz="4000" b="1" dirty="0" err="1"/>
              <a:t>testing</a:t>
            </a:r>
            <a:r>
              <a:rPr lang="es-ES" sz="4000" b="1" dirty="0"/>
              <a:t>: </a:t>
            </a:r>
            <a:r>
              <a:rPr lang="es-ES" sz="4000" b="1" dirty="0" err="1"/>
              <a:t>Reducers</a:t>
            </a:r>
            <a:endParaRPr lang="es-ES" sz="40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8179834-ABE2-4AA7-A695-32BCF35CD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480" y="3323235"/>
            <a:ext cx="8543394" cy="9695759"/>
          </a:xfrm>
          <a:prstGeom prst="rect">
            <a:avLst/>
          </a:prstGeom>
          <a:solidFill>
            <a:srgbClr val="000000">
              <a:shade val="95000"/>
            </a:srgbClr>
          </a:solidFill>
          <a:ln w="190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0390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DFE15B0-AA0E-472D-913B-6A1BA5ED08ED}"/>
              </a:ext>
            </a:extLst>
          </p:cNvPr>
          <p:cNvSpPr txBox="1"/>
          <p:nvPr/>
        </p:nvSpPr>
        <p:spPr>
          <a:xfrm>
            <a:off x="1291985" y="2215734"/>
            <a:ext cx="121947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dirty="0"/>
              <a:t>Definiendo la estrategia de </a:t>
            </a:r>
            <a:r>
              <a:rPr lang="es-ES" sz="4000" b="1" dirty="0" err="1"/>
              <a:t>testing</a:t>
            </a:r>
            <a:r>
              <a:rPr lang="es-ES" sz="4000" b="1" dirty="0"/>
              <a:t>: </a:t>
            </a:r>
            <a:r>
              <a:rPr lang="es-ES" sz="4000" b="1" dirty="0" err="1"/>
              <a:t>Effects</a:t>
            </a:r>
            <a:endParaRPr lang="es-ES" sz="40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199CAD7-30B6-4926-9E0E-80728683B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012" y="5713491"/>
            <a:ext cx="4405907" cy="3189878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672D6B6-C01F-4811-B446-47B256924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776" y="3242327"/>
            <a:ext cx="13240182" cy="9149036"/>
          </a:xfrm>
          <a:prstGeom prst="rect">
            <a:avLst/>
          </a:prstGeom>
          <a:solidFill>
            <a:srgbClr val="000000">
              <a:shade val="95000"/>
            </a:srgbClr>
          </a:solidFill>
          <a:ln w="1270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9121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DFE15B0-AA0E-472D-913B-6A1BA5ED08ED}"/>
              </a:ext>
            </a:extLst>
          </p:cNvPr>
          <p:cNvSpPr txBox="1"/>
          <p:nvPr/>
        </p:nvSpPr>
        <p:spPr>
          <a:xfrm>
            <a:off x="1291985" y="2215734"/>
            <a:ext cx="121947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dirty="0"/>
              <a:t>Definiendo la estrategia de </a:t>
            </a:r>
            <a:r>
              <a:rPr lang="es-ES" sz="4000" b="1" dirty="0" err="1"/>
              <a:t>testing</a:t>
            </a:r>
            <a:r>
              <a:rPr lang="es-ES" sz="4000" b="1" dirty="0"/>
              <a:t>: Componentes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D9BECB8-A978-4F34-9D12-75D79976A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493" y="3639218"/>
            <a:ext cx="16355189" cy="8825498"/>
          </a:xfrm>
          <a:prstGeom prst="rect">
            <a:avLst/>
          </a:prstGeom>
          <a:solidFill>
            <a:srgbClr val="000000">
              <a:shade val="95000"/>
            </a:srgbClr>
          </a:solidFill>
          <a:ln w="190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1793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Tomando el control: Últimos cambios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7200" dirty="0" err="1"/>
              <a:t>Loading</a:t>
            </a:r>
            <a:r>
              <a:rPr lang="es-ES" sz="7200" dirty="0"/>
              <a:t> intrusivo.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7200" dirty="0"/>
              <a:t>Actualización a Angular 9.</a:t>
            </a:r>
            <a:endParaRPr lang="es-ES" sz="7200" b="1" dirty="0"/>
          </a:p>
        </p:txBody>
      </p:sp>
    </p:spTree>
    <p:extLst>
      <p:ext uri="{BB962C8B-B14F-4D97-AF65-F5344CB8AC3E}">
        <p14:creationId xmlns:p14="http://schemas.microsoft.com/office/powerpoint/2010/main" val="3307414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E0D66-42ED-4346-B059-526D52916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741" y="2587760"/>
            <a:ext cx="11906568" cy="1517667"/>
          </a:xfrm>
        </p:spPr>
        <p:txBody>
          <a:bodyPr>
            <a:normAutofit fontScale="90000"/>
          </a:bodyPr>
          <a:lstStyle/>
          <a:p>
            <a:r>
              <a:rPr lang="es-ES" dirty="0"/>
              <a:t>Agenda</a:t>
            </a: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B46CF21-86AD-4380-A988-2F5435B5A719}"/>
              </a:ext>
            </a:extLst>
          </p:cNvPr>
          <p:cNvSpPr txBox="1"/>
          <p:nvPr/>
        </p:nvSpPr>
        <p:spPr>
          <a:xfrm>
            <a:off x="1457741" y="4105427"/>
            <a:ext cx="10146827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210140"/>
                </a:solidFill>
                <a:latin typeface="Calibri" panose="020F0502020204030204"/>
              </a:rPr>
              <a:t>¿Qué es un </a:t>
            </a:r>
            <a:r>
              <a:rPr lang="es-ES" sz="2800" dirty="0" err="1">
                <a:solidFill>
                  <a:srgbClr val="210140"/>
                </a:solidFill>
                <a:latin typeface="Calibri" panose="020F0502020204030204"/>
              </a:rPr>
              <a:t>Legacy</a:t>
            </a:r>
            <a:r>
              <a:rPr lang="es-ES" sz="2800" dirty="0">
                <a:solidFill>
                  <a:srgbClr val="210140"/>
                </a:solidFill>
                <a:latin typeface="Calibri" panose="020F0502020204030204"/>
              </a:rPr>
              <a:t> </a:t>
            </a:r>
            <a:r>
              <a:rPr lang="es-ES" sz="2800" dirty="0" err="1">
                <a:solidFill>
                  <a:srgbClr val="210140"/>
                </a:solidFill>
                <a:latin typeface="Calibri" panose="020F0502020204030204"/>
              </a:rPr>
              <a:t>Code</a:t>
            </a:r>
            <a:r>
              <a:rPr lang="es-ES" sz="2800" dirty="0">
                <a:solidFill>
                  <a:srgbClr val="210140"/>
                </a:solidFill>
                <a:latin typeface="Calibri" panose="020F0502020204030204"/>
              </a:rPr>
              <a:t>?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210140"/>
                </a:solidFill>
                <a:latin typeface="Calibri" panose="020F0502020204030204"/>
              </a:rPr>
              <a:t>Toma de contacto</a:t>
            </a:r>
          </a:p>
          <a:p>
            <a:pPr marL="2057343" lvl="1" indent="-11430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210140"/>
                </a:solidFill>
                <a:latin typeface="Calibri" panose="020F0502020204030204"/>
              </a:rPr>
              <a:t>Contexto</a:t>
            </a:r>
          </a:p>
          <a:p>
            <a:pPr marL="2057343" lvl="1" indent="-11430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210140"/>
                </a:solidFill>
                <a:latin typeface="Calibri" panose="020F0502020204030204"/>
              </a:rPr>
              <a:t>Demo: Análisis de la funcionalidad</a:t>
            </a:r>
          </a:p>
          <a:p>
            <a:pPr marL="2057343" lvl="1" indent="-11430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210140"/>
                </a:solidFill>
                <a:latin typeface="Calibri" panose="020F0502020204030204"/>
              </a:rPr>
              <a:t>Análisis del </a:t>
            </a:r>
            <a:r>
              <a:rPr lang="es-ES" sz="2800" dirty="0" err="1">
                <a:solidFill>
                  <a:srgbClr val="210140"/>
                </a:solidFill>
                <a:latin typeface="Calibri" panose="020F0502020204030204"/>
              </a:rPr>
              <a:t>Legacy</a:t>
            </a:r>
            <a:r>
              <a:rPr lang="es-ES" sz="2800" dirty="0">
                <a:solidFill>
                  <a:srgbClr val="210140"/>
                </a:solidFill>
                <a:latin typeface="Calibri" panose="020F0502020204030204"/>
              </a:rPr>
              <a:t> </a:t>
            </a:r>
            <a:r>
              <a:rPr lang="es-ES" sz="2800" dirty="0" err="1">
                <a:solidFill>
                  <a:srgbClr val="210140"/>
                </a:solidFill>
                <a:latin typeface="Calibri" panose="020F0502020204030204"/>
              </a:rPr>
              <a:t>Code</a:t>
            </a:r>
            <a:endParaRPr lang="es-ES" sz="2800" dirty="0">
              <a:solidFill>
                <a:srgbClr val="210140"/>
              </a:solidFill>
              <a:latin typeface="Calibri" panose="020F0502020204030204"/>
            </a:endParaRPr>
          </a:p>
          <a:p>
            <a:pPr marL="2057343" lvl="1" indent="-11430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210140"/>
                </a:solidFill>
                <a:latin typeface="Calibri" panose="020F0502020204030204"/>
              </a:rPr>
              <a:t>Primeros cambios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210140"/>
                </a:solidFill>
                <a:latin typeface="Calibri" panose="020F0502020204030204"/>
              </a:rPr>
              <a:t>Conceptos básicos</a:t>
            </a:r>
          </a:p>
          <a:p>
            <a:pPr marL="2057343" lvl="1" indent="-11430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210140"/>
                </a:solidFill>
                <a:latin typeface="Calibri" panose="020F0502020204030204"/>
              </a:rPr>
              <a:t>¿Qué es una gestión centralizada del estado?</a:t>
            </a:r>
          </a:p>
          <a:p>
            <a:pPr marL="2057343" lvl="1" indent="-11430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210140"/>
                </a:solidFill>
                <a:latin typeface="Calibri" panose="020F0502020204030204"/>
              </a:rPr>
              <a:t>¿Qué es el patrón </a:t>
            </a:r>
            <a:r>
              <a:rPr lang="es-ES" sz="2800" dirty="0" err="1">
                <a:solidFill>
                  <a:srgbClr val="210140"/>
                </a:solidFill>
                <a:latin typeface="Calibri" panose="020F0502020204030204"/>
              </a:rPr>
              <a:t>Redux</a:t>
            </a:r>
            <a:r>
              <a:rPr lang="es-ES" sz="2800" dirty="0">
                <a:solidFill>
                  <a:srgbClr val="210140"/>
                </a:solidFill>
                <a:latin typeface="Calibri" panose="020F0502020204030204"/>
              </a:rPr>
              <a:t>?</a:t>
            </a:r>
          </a:p>
          <a:p>
            <a:pPr marL="2057343" lvl="1" indent="-11430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210140"/>
                </a:solidFill>
                <a:latin typeface="Calibri" panose="020F0502020204030204"/>
              </a:rPr>
              <a:t>¿Qué es </a:t>
            </a:r>
            <a:r>
              <a:rPr lang="es-ES" sz="2800" dirty="0" err="1">
                <a:solidFill>
                  <a:srgbClr val="210140"/>
                </a:solidFill>
                <a:latin typeface="Calibri" panose="020F0502020204030204"/>
              </a:rPr>
              <a:t>NgRx</a:t>
            </a:r>
            <a:r>
              <a:rPr lang="es-ES" sz="2800" dirty="0">
                <a:solidFill>
                  <a:srgbClr val="210140"/>
                </a:solidFill>
                <a:latin typeface="Calibri" panose="020F0502020204030204"/>
              </a:rPr>
              <a:t>?</a:t>
            </a:r>
          </a:p>
          <a:p>
            <a:pPr marL="2057343" lvl="1" indent="-11430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210140"/>
                </a:solidFill>
                <a:latin typeface="Calibri" panose="020F0502020204030204"/>
              </a:rPr>
              <a:t>Container/</a:t>
            </a:r>
            <a:r>
              <a:rPr lang="es-ES" sz="2800" dirty="0" err="1">
                <a:solidFill>
                  <a:srgbClr val="210140"/>
                </a:solidFill>
                <a:latin typeface="Calibri" panose="020F0502020204030204"/>
              </a:rPr>
              <a:t>Presentational</a:t>
            </a:r>
            <a:r>
              <a:rPr lang="es-ES" sz="2800" dirty="0">
                <a:solidFill>
                  <a:srgbClr val="210140"/>
                </a:solidFill>
                <a:latin typeface="Calibri" panose="020F0502020204030204"/>
              </a:rPr>
              <a:t> </a:t>
            </a:r>
            <a:r>
              <a:rPr lang="es-ES" sz="2800" dirty="0" err="1">
                <a:solidFill>
                  <a:srgbClr val="210140"/>
                </a:solidFill>
                <a:latin typeface="Calibri" panose="020F0502020204030204"/>
              </a:rPr>
              <a:t>Components</a:t>
            </a:r>
            <a:endParaRPr lang="es-ES" sz="2800" dirty="0">
              <a:solidFill>
                <a:srgbClr val="210140"/>
              </a:solidFill>
              <a:latin typeface="Calibri" panose="020F0502020204030204"/>
            </a:endParaRPr>
          </a:p>
          <a:p>
            <a:pPr marL="2057343" lvl="1" indent="-11430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210140"/>
                </a:solidFill>
                <a:latin typeface="Calibri" panose="020F0502020204030204"/>
              </a:rPr>
              <a:t>Estrategia de detección de cambios </a:t>
            </a:r>
            <a:r>
              <a:rPr lang="es-ES" sz="2800" dirty="0" err="1">
                <a:solidFill>
                  <a:srgbClr val="210140"/>
                </a:solidFill>
                <a:latin typeface="Calibri" panose="020F0502020204030204"/>
              </a:rPr>
              <a:t>OnPush</a:t>
            </a:r>
            <a:endParaRPr lang="es-ES" sz="2800" dirty="0">
              <a:solidFill>
                <a:srgbClr val="210140"/>
              </a:solidFill>
              <a:latin typeface="Calibri" panose="020F0502020204030204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210140"/>
                </a:solidFill>
                <a:latin typeface="Calibri" panose="020F0502020204030204"/>
              </a:rPr>
              <a:t>Tomando el control</a:t>
            </a:r>
          </a:p>
          <a:p>
            <a:pPr marL="2057343" lvl="1" indent="-11430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210140"/>
                </a:solidFill>
                <a:latin typeface="Calibri" panose="020F0502020204030204"/>
              </a:rPr>
              <a:t>Implantación gradual del estado centralizado</a:t>
            </a:r>
          </a:p>
          <a:p>
            <a:pPr marL="2057343" lvl="1" indent="-11430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210140"/>
                </a:solidFill>
                <a:latin typeface="Calibri" panose="020F0502020204030204"/>
              </a:rPr>
              <a:t>Definiendo la estrategia de </a:t>
            </a:r>
            <a:r>
              <a:rPr lang="es-ES" sz="2800" dirty="0" err="1">
                <a:solidFill>
                  <a:srgbClr val="210140"/>
                </a:solidFill>
                <a:latin typeface="Calibri" panose="020F0502020204030204"/>
              </a:rPr>
              <a:t>testing</a:t>
            </a:r>
            <a:endParaRPr lang="es-ES" sz="2800" dirty="0">
              <a:solidFill>
                <a:srgbClr val="210140"/>
              </a:solidFill>
              <a:latin typeface="Calibri" panose="020F0502020204030204"/>
            </a:endParaRPr>
          </a:p>
          <a:p>
            <a:pPr marL="2057343" lvl="1" indent="-11430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210140"/>
                </a:solidFill>
                <a:latin typeface="Calibri" panose="020F0502020204030204"/>
              </a:rPr>
              <a:t>Últimos cambios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210140"/>
                </a:solidFill>
                <a:latin typeface="Calibri" panose="020F0502020204030204"/>
              </a:rPr>
              <a:t>Próximos pasos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210140"/>
                </a:solidFill>
                <a:latin typeface="Calibri" panose="020F0502020204030204"/>
              </a:rPr>
              <a:t>Lecciones aprendidas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210140"/>
                </a:solidFill>
                <a:latin typeface="Calibri" panose="020F0502020204030204"/>
              </a:rPr>
              <a:t>Referencias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rgbClr val="210140"/>
                </a:solidFill>
                <a:latin typeface="Calibri" panose="020F0502020204030204"/>
              </a:rPr>
              <a:t>Questions</a:t>
            </a:r>
            <a:r>
              <a:rPr lang="es-ES" sz="2800" dirty="0">
                <a:solidFill>
                  <a:srgbClr val="210140"/>
                </a:solidFill>
                <a:latin typeface="Calibri" panose="020F0502020204030204"/>
              </a:rPr>
              <a:t> &amp; </a:t>
            </a:r>
            <a:r>
              <a:rPr lang="es-ES" sz="2800" dirty="0" err="1">
                <a:solidFill>
                  <a:srgbClr val="210140"/>
                </a:solidFill>
                <a:latin typeface="Calibri" panose="020F0502020204030204"/>
              </a:rPr>
              <a:t>Answers</a:t>
            </a:r>
            <a:endParaRPr lang="en-US" sz="2800" dirty="0">
              <a:solidFill>
                <a:srgbClr val="21014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17686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Próximos pasos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7200" dirty="0"/>
              <a:t>Continuar la refactorización.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7200" dirty="0"/>
              <a:t>+ Tipos.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7200" dirty="0" err="1"/>
              <a:t>Features</a:t>
            </a:r>
            <a:r>
              <a:rPr lang="es-ES" sz="7200" dirty="0"/>
              <a:t> y </a:t>
            </a:r>
            <a:r>
              <a:rPr lang="es-ES" sz="7200" dirty="0" err="1"/>
              <a:t>lazy</a:t>
            </a:r>
            <a:r>
              <a:rPr lang="es-ES" sz="7200" dirty="0"/>
              <a:t> </a:t>
            </a:r>
            <a:r>
              <a:rPr lang="es-ES" sz="7200" dirty="0" err="1"/>
              <a:t>loading</a:t>
            </a:r>
            <a:r>
              <a:rPr lang="es-ES" sz="7200" dirty="0"/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7200" dirty="0" err="1"/>
              <a:t>Loadings</a:t>
            </a:r>
            <a:r>
              <a:rPr lang="es-ES" sz="7200" dirty="0"/>
              <a:t> menos intrusivos.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7200" dirty="0"/>
              <a:t>@ngrx/entity y @ngrx/data.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4400" b="1" dirty="0"/>
          </a:p>
        </p:txBody>
      </p:sp>
    </p:spTree>
    <p:extLst>
      <p:ext uri="{BB962C8B-B14F-4D97-AF65-F5344CB8AC3E}">
        <p14:creationId xmlns:p14="http://schemas.microsoft.com/office/powerpoint/2010/main" val="300855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Lecciones aprendidas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6000" dirty="0"/>
              <a:t>Reactividad/</a:t>
            </a:r>
            <a:r>
              <a:rPr lang="es-ES" sz="6000" dirty="0" err="1"/>
              <a:t>RxJS</a:t>
            </a:r>
            <a:r>
              <a:rPr lang="es-ES" sz="6000" dirty="0"/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6000" dirty="0" err="1"/>
              <a:t>Jest</a:t>
            </a:r>
            <a:r>
              <a:rPr lang="es-ES" sz="6000" dirty="0"/>
              <a:t> con JSDOM.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6000" dirty="0" err="1"/>
              <a:t>Commitizen</a:t>
            </a:r>
            <a:r>
              <a:rPr lang="es-ES" sz="6000"/>
              <a:t>, Husky </a:t>
            </a:r>
            <a:r>
              <a:rPr lang="es-ES" sz="6000" dirty="0"/>
              <a:t>y Git </a:t>
            </a:r>
            <a:r>
              <a:rPr lang="es-ES" sz="6000" dirty="0" err="1"/>
              <a:t>Hooks</a:t>
            </a:r>
            <a:r>
              <a:rPr lang="es-ES" sz="6000" dirty="0"/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6000" dirty="0" err="1"/>
              <a:t>Prettier</a:t>
            </a:r>
            <a:r>
              <a:rPr lang="es-ES" sz="6000" dirty="0"/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6000" dirty="0" err="1"/>
              <a:t>Pair</a:t>
            </a:r>
            <a:r>
              <a:rPr lang="es-ES" sz="6000" dirty="0"/>
              <a:t> </a:t>
            </a:r>
            <a:r>
              <a:rPr lang="es-ES" sz="6000" dirty="0" err="1"/>
              <a:t>programming</a:t>
            </a:r>
            <a:r>
              <a:rPr lang="es-ES" sz="6000" dirty="0"/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6000" dirty="0"/>
              <a:t>Deuda técnica.</a:t>
            </a:r>
          </a:p>
        </p:txBody>
      </p:sp>
    </p:spTree>
    <p:extLst>
      <p:ext uri="{BB962C8B-B14F-4D97-AF65-F5344CB8AC3E}">
        <p14:creationId xmlns:p14="http://schemas.microsoft.com/office/powerpoint/2010/main" val="1297545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Referencias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52DD638-F683-4941-AE42-19F85CA1885F}"/>
              </a:ext>
            </a:extLst>
          </p:cNvPr>
          <p:cNvSpPr txBox="1"/>
          <p:nvPr/>
        </p:nvSpPr>
        <p:spPr>
          <a:xfrm>
            <a:off x="1457740" y="4904510"/>
            <a:ext cx="9049547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>
                <a:hlinkClick r:id="rId2"/>
              </a:rPr>
              <a:t>Questions</a:t>
            </a:r>
            <a:r>
              <a:rPr lang="es-ES" sz="3200" dirty="0">
                <a:hlinkClick r:id="rId2"/>
              </a:rPr>
              <a:t> Manager </a:t>
            </a:r>
            <a:r>
              <a:rPr lang="es-ES" sz="3200" dirty="0" err="1">
                <a:hlinkClick r:id="rId2"/>
              </a:rPr>
              <a:t>repository</a:t>
            </a:r>
            <a:endParaRPr lang="en-US" sz="3200" dirty="0">
              <a:hlinkClick r:id="rId3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hlinkClick r:id="rId3"/>
              </a:rPr>
              <a:t>State Management: don’t shoot yourself in the foot before you start an Angular application</a:t>
            </a:r>
            <a:endParaRPr lang="en-US" sz="3200" dirty="0">
              <a:hlinkClick r:id="rId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hlinkClick r:id="rId4"/>
              </a:rPr>
              <a:t>Angular Architecture - Smart Components vs Presentational Components</a:t>
            </a: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hlinkClick r:id="rId5"/>
              </a:rPr>
              <a:t>The Last Guide For Angular Change Detection You'll Ever Need</a:t>
            </a:r>
            <a:endParaRPr lang="es-E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>
                <a:hlinkClick r:id="rId6"/>
              </a:rPr>
              <a:t>NgRx</a:t>
            </a:r>
            <a:r>
              <a:rPr lang="en-US" sz="3200" dirty="0">
                <a:hlinkClick r:id="rId6"/>
              </a:rPr>
              <a:t> Docs</a:t>
            </a: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hlinkClick r:id="rId7"/>
              </a:rPr>
              <a:t>Jest Docs</a:t>
            </a: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hlinkClick r:id="rId8"/>
              </a:rPr>
              <a:t>Spectator Docs</a:t>
            </a: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hlinkClick r:id="rId9"/>
              </a:rPr>
              <a:t>Clean Code: A Handbook of Agile Software Craftsmanship (Robert C. Martin)</a:t>
            </a: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hlinkClick r:id="rId10"/>
              </a:rPr>
              <a:t>Refactoring: Improving the Design of Existing Code (Martin Fowler)</a:t>
            </a: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hlinkClick r:id="rId11"/>
              </a:rPr>
              <a:t>Clean JavaScript Book (Miguel A. Gómez)</a:t>
            </a: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>
                <a:hlinkClick r:id="rId12"/>
              </a:rPr>
              <a:t>Diseño Ágil con TDD (Carlos </a:t>
            </a:r>
            <a:r>
              <a:rPr lang="es-ES" sz="3200" dirty="0" err="1">
                <a:hlinkClick r:id="rId12"/>
              </a:rPr>
              <a:t>Blé</a:t>
            </a:r>
            <a:r>
              <a:rPr lang="es-ES" sz="3200">
                <a:hlinkClick r:id="rId12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633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604F-8DAF-9A4D-ABE5-3E9FDFE96D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Questions</a:t>
            </a:r>
            <a:r>
              <a:rPr lang="es-ES" dirty="0"/>
              <a:t> &amp; </a:t>
            </a:r>
            <a:r>
              <a:rPr lang="es-ES" dirty="0" err="1"/>
              <a:t>Answers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6656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371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7200" dirty="0">
                <a:solidFill>
                  <a:srgbClr val="210140"/>
                </a:solidFill>
                <a:latin typeface="Calibri" panose="020F0502020204030204"/>
              </a:rPr>
              <a:t>¿Qué es un </a:t>
            </a:r>
            <a:r>
              <a:rPr lang="es-ES" sz="7200" dirty="0" err="1">
                <a:solidFill>
                  <a:srgbClr val="210140"/>
                </a:solidFill>
                <a:latin typeface="Calibri" panose="020F0502020204030204"/>
              </a:rPr>
              <a:t>Legacy</a:t>
            </a:r>
            <a:r>
              <a:rPr lang="es-ES" sz="7200" dirty="0">
                <a:solidFill>
                  <a:srgbClr val="210140"/>
                </a:solidFill>
                <a:latin typeface="Calibri" panose="020F0502020204030204"/>
              </a:rPr>
              <a:t> </a:t>
            </a:r>
            <a:r>
              <a:rPr lang="es-ES" sz="7200" dirty="0" err="1">
                <a:solidFill>
                  <a:srgbClr val="210140"/>
                </a:solidFill>
                <a:latin typeface="Calibri" panose="020F0502020204030204"/>
              </a:rPr>
              <a:t>Code</a:t>
            </a:r>
            <a:r>
              <a:rPr lang="es-ES" sz="7200" dirty="0">
                <a:solidFill>
                  <a:srgbClr val="210140"/>
                </a:solidFill>
                <a:latin typeface="Calibri" panose="020F0502020204030204"/>
              </a:rPr>
              <a:t>?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4400" dirty="0"/>
              <a:t>Todo el código es </a:t>
            </a:r>
            <a:r>
              <a:rPr lang="es-ES" sz="4400" dirty="0" err="1"/>
              <a:t>Legacy</a:t>
            </a:r>
            <a:r>
              <a:rPr lang="es-ES" sz="4400" dirty="0"/>
              <a:t> </a:t>
            </a:r>
            <a:r>
              <a:rPr lang="es-ES" sz="4400" dirty="0" err="1"/>
              <a:t>Code</a:t>
            </a:r>
            <a:r>
              <a:rPr lang="es-ES" sz="4400" dirty="0"/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4400" dirty="0"/>
              <a:t>Código que no gusta a los desarrolladores.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4400" dirty="0"/>
              <a:t>Código que los desarrolladores no entienden por falta de documentación.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4400" dirty="0"/>
              <a:t>Código que los desarrolladores heredan.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4400" dirty="0"/>
              <a:t>Código construido usando prácticas y plataformas obsoletas.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4400" dirty="0"/>
              <a:t>Código sin </a:t>
            </a:r>
            <a:r>
              <a:rPr lang="es-ES" sz="4400" dirty="0" err="1"/>
              <a:t>tests</a:t>
            </a:r>
            <a:r>
              <a:rPr lang="es-ES" sz="4400" dirty="0"/>
              <a:t> (</a:t>
            </a:r>
            <a:r>
              <a:rPr lang="en-US" sz="4400" dirty="0"/>
              <a:t>Michael Feathers)</a:t>
            </a:r>
            <a:r>
              <a:rPr lang="es-ES" sz="4400" dirty="0"/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4400" dirty="0"/>
              <a:t>Código que es muy arriesgado cambiar</a:t>
            </a:r>
            <a:r>
              <a:rPr lang="es-ES" sz="3200" dirty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8245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64C0530-C09C-4607-8CF9-198A1D1B0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635" y="2662762"/>
            <a:ext cx="10257143" cy="839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5143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E0D66-42ED-4346-B059-526D52916D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Toma de contacto</a:t>
            </a:r>
          </a:p>
        </p:txBody>
      </p:sp>
    </p:spTree>
    <p:extLst>
      <p:ext uri="{BB962C8B-B14F-4D97-AF65-F5344CB8AC3E}">
        <p14:creationId xmlns:p14="http://schemas.microsoft.com/office/powerpoint/2010/main" val="2785997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B0ECE1-A13A-9544-B0D7-C04BAAD68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Toma de contacto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61EE17-F032-954F-8BC6-CE4B15DBB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4400" dirty="0"/>
              <a:t>Proyecto que se desarrolló como un MVP (</a:t>
            </a:r>
            <a:r>
              <a:rPr lang="es-ES" sz="4400" dirty="0" err="1"/>
              <a:t>Minimum</a:t>
            </a:r>
            <a:r>
              <a:rPr lang="es-ES" sz="4400" dirty="0"/>
              <a:t> Viable </a:t>
            </a:r>
            <a:r>
              <a:rPr lang="es-ES" sz="4400" dirty="0" err="1"/>
              <a:t>Product</a:t>
            </a:r>
            <a:r>
              <a:rPr lang="es-ES" sz="4400" dirty="0"/>
              <a:t>) por </a:t>
            </a:r>
            <a:r>
              <a:rPr lang="es-ES" sz="4400" b="1" dirty="0"/>
              <a:t>una sola persona</a:t>
            </a:r>
            <a:r>
              <a:rPr lang="es-ES" sz="4400" dirty="0"/>
              <a:t> en tiempo récord.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4400" dirty="0"/>
              <a:t>Pasa a ser un producto </a:t>
            </a:r>
            <a:r>
              <a:rPr lang="es-ES" sz="4400" b="1" dirty="0"/>
              <a:t>estratégico</a:t>
            </a:r>
            <a:r>
              <a:rPr lang="es-ES" sz="4400" dirty="0"/>
              <a:t> para la compañía.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4400" dirty="0"/>
              <a:t>Se necesita estabilizar, se han detectado algunos </a:t>
            </a:r>
            <a:r>
              <a:rPr lang="es-ES" sz="4400" b="1" dirty="0"/>
              <a:t>bugs</a:t>
            </a:r>
            <a:r>
              <a:rPr lang="es-ES" sz="4400" dirty="0"/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4400" dirty="0"/>
              <a:t>Muchas </a:t>
            </a:r>
            <a:r>
              <a:rPr lang="es-ES" sz="4400" b="1" dirty="0"/>
              <a:t>nuevas funcionalidades</a:t>
            </a:r>
            <a:r>
              <a:rPr lang="es-ES" sz="4400" dirty="0"/>
              <a:t> a implementar en un futuro cercano.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4400" b="1" dirty="0"/>
              <a:t>No se puede parar</a:t>
            </a:r>
            <a:r>
              <a:rPr lang="es-ES" sz="4400" dirty="0"/>
              <a:t> completamente el desarrollo para estabilizar.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4400" dirty="0"/>
              <a:t>Tiene </a:t>
            </a:r>
            <a:r>
              <a:rPr lang="es-ES" sz="4400" b="1" dirty="0"/>
              <a:t>problemas de rendimiento</a:t>
            </a:r>
            <a:r>
              <a:rPr lang="es-ES" sz="4400" dirty="0"/>
              <a:t> en pantallas donde se renderizan muchos datos.</a:t>
            </a:r>
            <a:endParaRPr lang="es-ES" dirty="0"/>
          </a:p>
          <a:p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69E45A-B7A5-4E4D-A1D9-717A32EEF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4245441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B0ECE1-A13A-9544-B0D7-C04BAAD68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Toma de contacto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69E45A-B7A5-4E4D-A1D9-717A32EEF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Demo: Análisis de funcionalidad</a:t>
            </a:r>
          </a:p>
        </p:txBody>
      </p:sp>
    </p:spTree>
    <p:extLst>
      <p:ext uri="{BB962C8B-B14F-4D97-AF65-F5344CB8AC3E}">
        <p14:creationId xmlns:p14="http://schemas.microsoft.com/office/powerpoint/2010/main" val="33376775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/>
          </a:stretch>
        </a:blipFill>
        <a:ln w="152400">
          <a:solidFill>
            <a:schemeClr val="bg1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3086</TotalTime>
  <Words>4284</Words>
  <Application>Microsoft Office PowerPoint</Application>
  <PresentationFormat>Personalizado</PresentationFormat>
  <Paragraphs>523</Paragraphs>
  <Slides>44</Slides>
  <Notes>34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Tema de Office</vt:lpstr>
      <vt:lpstr>Plantándole cara al Legacy Code con NgRx</vt:lpstr>
      <vt:lpstr>Presentación de PowerPoint</vt:lpstr>
      <vt:lpstr>Presentación de PowerPoint</vt:lpstr>
      <vt:lpstr>Agenda  </vt:lpstr>
      <vt:lpstr>¿Qué es un Legacy Code?</vt:lpstr>
      <vt:lpstr>Presentación de PowerPoint</vt:lpstr>
      <vt:lpstr>Toma de contacto</vt:lpstr>
      <vt:lpstr>Toma de contacto</vt:lpstr>
      <vt:lpstr>Toma de contacto</vt:lpstr>
      <vt:lpstr>Presentación de PowerPoint</vt:lpstr>
      <vt:lpstr>Presentación de PowerPoint</vt:lpstr>
      <vt:lpstr>Presentación de PowerPoint</vt:lpstr>
      <vt:lpstr>Análisis del Legacy Code</vt:lpstr>
      <vt:lpstr>Presentación de PowerPoint</vt:lpstr>
      <vt:lpstr>Conceptos básicos</vt:lpstr>
      <vt:lpstr>Presentación de PowerPoint</vt:lpstr>
      <vt:lpstr>¿Qué es el patrón Redux?</vt:lpstr>
      <vt:lpstr>¿Qué es NgRx?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Tomando el control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Tomando el control: Últimos cambios</vt:lpstr>
      <vt:lpstr>Próximos pasos</vt:lpstr>
      <vt:lpstr>Lecciones aprendidas</vt:lpstr>
      <vt:lpstr>Referencias</vt:lpstr>
      <vt:lpstr>Questions &amp; Answers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David Cuenca Oliva</dc:creator>
  <cp:lastModifiedBy>Iván Reinoso García</cp:lastModifiedBy>
  <cp:revision>726</cp:revision>
  <dcterms:created xsi:type="dcterms:W3CDTF">2018-02-01T10:28:29Z</dcterms:created>
  <dcterms:modified xsi:type="dcterms:W3CDTF">2020-10-03T13:57:23Z</dcterms:modified>
</cp:coreProperties>
</file>